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9"/>
    <p:restoredTop sz="94737"/>
  </p:normalViewPr>
  <p:slideViewPr>
    <p:cSldViewPr snapToGrid="0" snapToObjects="1">
      <p:cViewPr varScale="1">
        <p:scale>
          <a:sx n="153" d="100"/>
          <a:sy n="153" d="100"/>
        </p:scale>
        <p:origin x="2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2BED9D-B367-7A48-86AD-FF481671BA56}" type="doc">
      <dgm:prSet loTypeId="urn:microsoft.com/office/officeart/2005/8/layout/vList3" loCatId="list" qsTypeId="urn:microsoft.com/office/officeart/2005/8/quickstyle/simple4" qsCatId="simple" csTypeId="urn:microsoft.com/office/officeart/2005/8/colors/accent1_2" csCatId="accent1" phldr="1"/>
      <dgm:spPr/>
    </dgm:pt>
    <dgm:pt modelId="{D64E69BB-95E2-B64F-BC4A-351859AA5A52}">
      <dgm:prSet phldrT="[文本]"/>
      <dgm:spPr/>
      <dgm:t>
        <a:bodyPr/>
        <a:lstStyle/>
        <a:p>
          <a:r>
            <a:rPr lang="zh-CN" altLang="en-US" dirty="0" smtClean="0"/>
            <a:t>系统架构原理</a:t>
          </a:r>
          <a:endParaRPr lang="zh-CN" altLang="en-US" dirty="0"/>
        </a:p>
      </dgm:t>
    </dgm:pt>
    <dgm:pt modelId="{470F411F-3901-154D-A510-6DB6BDD528C1}" type="parTrans" cxnId="{EFE2FC58-5E80-2A4D-898B-75E21EE9C0EB}">
      <dgm:prSet/>
      <dgm:spPr/>
      <dgm:t>
        <a:bodyPr/>
        <a:lstStyle/>
        <a:p>
          <a:endParaRPr lang="zh-CN" altLang="en-US"/>
        </a:p>
      </dgm:t>
    </dgm:pt>
    <dgm:pt modelId="{D75B3BC6-4DDA-D849-A2F1-B336F4D25F68}" type="sibTrans" cxnId="{EFE2FC58-5E80-2A4D-898B-75E21EE9C0EB}">
      <dgm:prSet/>
      <dgm:spPr/>
      <dgm:t>
        <a:bodyPr/>
        <a:lstStyle/>
        <a:p>
          <a:endParaRPr lang="zh-CN" altLang="en-US"/>
        </a:p>
      </dgm:t>
    </dgm:pt>
    <dgm:pt modelId="{3BE940DF-FD5D-5043-BC05-F6D73C204E54}">
      <dgm:prSet phldrT="[文本]"/>
      <dgm:spPr/>
      <dgm:t>
        <a:bodyPr/>
        <a:lstStyle/>
        <a:p>
          <a:r>
            <a:rPr lang="zh-CN" altLang="en-US" dirty="0" smtClean="0"/>
            <a:t>服务端配置</a:t>
          </a:r>
          <a:endParaRPr lang="zh-CN" altLang="en-US" dirty="0"/>
        </a:p>
      </dgm:t>
    </dgm:pt>
    <dgm:pt modelId="{DF299D03-AF4B-A54A-94F3-60964B552014}" type="parTrans" cxnId="{15F8635E-1BFF-2F43-B7D4-ABA7FCBF7749}">
      <dgm:prSet/>
      <dgm:spPr/>
      <dgm:t>
        <a:bodyPr/>
        <a:lstStyle/>
        <a:p>
          <a:endParaRPr lang="zh-CN" altLang="en-US"/>
        </a:p>
      </dgm:t>
    </dgm:pt>
    <dgm:pt modelId="{46A2C8EC-A1DA-C549-B7B3-DFF06BAB5696}" type="sibTrans" cxnId="{15F8635E-1BFF-2F43-B7D4-ABA7FCBF7749}">
      <dgm:prSet/>
      <dgm:spPr/>
      <dgm:t>
        <a:bodyPr/>
        <a:lstStyle/>
        <a:p>
          <a:endParaRPr lang="zh-CN" altLang="en-US"/>
        </a:p>
      </dgm:t>
    </dgm:pt>
    <dgm:pt modelId="{5598B672-4EF8-8645-BD22-4A45B35C8628}">
      <dgm:prSet phldrT="[文本]"/>
      <dgm:spPr/>
      <dgm:t>
        <a:bodyPr/>
        <a:lstStyle/>
        <a:p>
          <a:r>
            <a:rPr lang="zh-CN" altLang="en-US" dirty="0" smtClean="0"/>
            <a:t>客户端配置</a:t>
          </a:r>
          <a:endParaRPr lang="zh-CN" altLang="en-US" dirty="0"/>
        </a:p>
      </dgm:t>
    </dgm:pt>
    <dgm:pt modelId="{FAF98688-CB37-1647-983F-AFBA0638D9C3}" type="parTrans" cxnId="{BF54B6B7-5AE4-614A-A8AD-AFB2A8ED8B45}">
      <dgm:prSet/>
      <dgm:spPr/>
      <dgm:t>
        <a:bodyPr/>
        <a:lstStyle/>
        <a:p>
          <a:endParaRPr lang="zh-CN" altLang="en-US"/>
        </a:p>
      </dgm:t>
    </dgm:pt>
    <dgm:pt modelId="{D2A3EAE1-BE1D-714B-9E4A-3445A7616965}" type="sibTrans" cxnId="{BF54B6B7-5AE4-614A-A8AD-AFB2A8ED8B45}">
      <dgm:prSet/>
      <dgm:spPr/>
      <dgm:t>
        <a:bodyPr/>
        <a:lstStyle/>
        <a:p>
          <a:endParaRPr lang="zh-CN" altLang="en-US"/>
        </a:p>
      </dgm:t>
    </dgm:pt>
    <dgm:pt modelId="{590A3674-5455-594E-9FB5-B42068C3E6FE}" type="pres">
      <dgm:prSet presAssocID="{6D2BED9D-B367-7A48-86AD-FF481671BA56}" presName="linearFlow" presStyleCnt="0">
        <dgm:presLayoutVars>
          <dgm:dir/>
          <dgm:resizeHandles val="exact"/>
        </dgm:presLayoutVars>
      </dgm:prSet>
      <dgm:spPr/>
    </dgm:pt>
    <dgm:pt modelId="{C25F688F-215D-E744-B0C0-D9B1DB7599A7}" type="pres">
      <dgm:prSet presAssocID="{D64E69BB-95E2-B64F-BC4A-351859AA5A52}" presName="composite" presStyleCnt="0"/>
      <dgm:spPr/>
    </dgm:pt>
    <dgm:pt modelId="{CFBE8BB7-3346-BC4C-BF2B-EB42CEFBA2D7}" type="pres">
      <dgm:prSet presAssocID="{D64E69BB-95E2-B64F-BC4A-351859AA5A52}" presName="imgShp" presStyleLbl="fgImgPlace1" presStyleIdx="0" presStyleCnt="3"/>
      <dgm:spPr/>
    </dgm:pt>
    <dgm:pt modelId="{79B24661-9C68-8448-965E-B572D346D1BA}" type="pres">
      <dgm:prSet presAssocID="{D64E69BB-95E2-B64F-BC4A-351859AA5A52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EB8030-2E6A-AE4E-BA35-D68E9B7AAE43}" type="pres">
      <dgm:prSet presAssocID="{D75B3BC6-4DDA-D849-A2F1-B336F4D25F68}" presName="spacing" presStyleCnt="0"/>
      <dgm:spPr/>
    </dgm:pt>
    <dgm:pt modelId="{A45C8399-C1F0-CB40-98A7-169184658020}" type="pres">
      <dgm:prSet presAssocID="{3BE940DF-FD5D-5043-BC05-F6D73C204E54}" presName="composite" presStyleCnt="0"/>
      <dgm:spPr/>
    </dgm:pt>
    <dgm:pt modelId="{13E1E219-735D-0445-B1F3-CFB784AC5687}" type="pres">
      <dgm:prSet presAssocID="{3BE940DF-FD5D-5043-BC05-F6D73C204E54}" presName="imgShp" presStyleLbl="fgImgPlace1" presStyleIdx="1" presStyleCnt="3"/>
      <dgm:spPr/>
    </dgm:pt>
    <dgm:pt modelId="{1B4D1C6E-2D26-FB46-B2BD-DF47F3D2983A}" type="pres">
      <dgm:prSet presAssocID="{3BE940DF-FD5D-5043-BC05-F6D73C204E54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EE55E8-E8F7-1443-9BC6-8D97445D0B6C}" type="pres">
      <dgm:prSet presAssocID="{46A2C8EC-A1DA-C549-B7B3-DFF06BAB5696}" presName="spacing" presStyleCnt="0"/>
      <dgm:spPr/>
    </dgm:pt>
    <dgm:pt modelId="{5AFF48FD-10EA-1B47-8FD3-B04E71748820}" type="pres">
      <dgm:prSet presAssocID="{5598B672-4EF8-8645-BD22-4A45B35C8628}" presName="composite" presStyleCnt="0"/>
      <dgm:spPr/>
    </dgm:pt>
    <dgm:pt modelId="{0C557047-2BD9-FC4C-9084-08CE27386803}" type="pres">
      <dgm:prSet presAssocID="{5598B672-4EF8-8645-BD22-4A45B35C8628}" presName="imgShp" presStyleLbl="fgImgPlace1" presStyleIdx="2" presStyleCnt="3"/>
      <dgm:spPr/>
    </dgm:pt>
    <dgm:pt modelId="{D2E4EB02-50DC-7841-8BD5-5612CCD9205D}" type="pres">
      <dgm:prSet presAssocID="{5598B672-4EF8-8645-BD22-4A45B35C8628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8CD47A8-9CD6-C249-A64E-D448ED5B1948}" type="presOf" srcId="{D64E69BB-95E2-B64F-BC4A-351859AA5A52}" destId="{79B24661-9C68-8448-965E-B572D346D1BA}" srcOrd="0" destOrd="0" presId="urn:microsoft.com/office/officeart/2005/8/layout/vList3"/>
    <dgm:cxn modelId="{F237F7D4-F9D1-D145-9EBC-68A23DF30851}" type="presOf" srcId="{3BE940DF-FD5D-5043-BC05-F6D73C204E54}" destId="{1B4D1C6E-2D26-FB46-B2BD-DF47F3D2983A}" srcOrd="0" destOrd="0" presId="urn:microsoft.com/office/officeart/2005/8/layout/vList3"/>
    <dgm:cxn modelId="{BF54B6B7-5AE4-614A-A8AD-AFB2A8ED8B45}" srcId="{6D2BED9D-B367-7A48-86AD-FF481671BA56}" destId="{5598B672-4EF8-8645-BD22-4A45B35C8628}" srcOrd="2" destOrd="0" parTransId="{FAF98688-CB37-1647-983F-AFBA0638D9C3}" sibTransId="{D2A3EAE1-BE1D-714B-9E4A-3445A7616965}"/>
    <dgm:cxn modelId="{EFE2FC58-5E80-2A4D-898B-75E21EE9C0EB}" srcId="{6D2BED9D-B367-7A48-86AD-FF481671BA56}" destId="{D64E69BB-95E2-B64F-BC4A-351859AA5A52}" srcOrd="0" destOrd="0" parTransId="{470F411F-3901-154D-A510-6DB6BDD528C1}" sibTransId="{D75B3BC6-4DDA-D849-A2F1-B336F4D25F68}"/>
    <dgm:cxn modelId="{15F8635E-1BFF-2F43-B7D4-ABA7FCBF7749}" srcId="{6D2BED9D-B367-7A48-86AD-FF481671BA56}" destId="{3BE940DF-FD5D-5043-BC05-F6D73C204E54}" srcOrd="1" destOrd="0" parTransId="{DF299D03-AF4B-A54A-94F3-60964B552014}" sibTransId="{46A2C8EC-A1DA-C549-B7B3-DFF06BAB5696}"/>
    <dgm:cxn modelId="{2F4D0A47-4E70-294A-8596-DE72CD85C5DE}" type="presOf" srcId="{6D2BED9D-B367-7A48-86AD-FF481671BA56}" destId="{590A3674-5455-594E-9FB5-B42068C3E6FE}" srcOrd="0" destOrd="0" presId="urn:microsoft.com/office/officeart/2005/8/layout/vList3"/>
    <dgm:cxn modelId="{D7B3934C-5778-4342-823F-4434404C1BF2}" type="presOf" srcId="{5598B672-4EF8-8645-BD22-4A45B35C8628}" destId="{D2E4EB02-50DC-7841-8BD5-5612CCD9205D}" srcOrd="0" destOrd="0" presId="urn:microsoft.com/office/officeart/2005/8/layout/vList3"/>
    <dgm:cxn modelId="{C48A93A9-A4B7-4643-B958-AEE869F07960}" type="presParOf" srcId="{590A3674-5455-594E-9FB5-B42068C3E6FE}" destId="{C25F688F-215D-E744-B0C0-D9B1DB7599A7}" srcOrd="0" destOrd="0" presId="urn:microsoft.com/office/officeart/2005/8/layout/vList3"/>
    <dgm:cxn modelId="{23C699C6-75BB-A74D-BDF4-D19328638219}" type="presParOf" srcId="{C25F688F-215D-E744-B0C0-D9B1DB7599A7}" destId="{CFBE8BB7-3346-BC4C-BF2B-EB42CEFBA2D7}" srcOrd="0" destOrd="0" presId="urn:microsoft.com/office/officeart/2005/8/layout/vList3"/>
    <dgm:cxn modelId="{C2ED2237-2B04-F14B-9E6A-BABCF60428F8}" type="presParOf" srcId="{C25F688F-215D-E744-B0C0-D9B1DB7599A7}" destId="{79B24661-9C68-8448-965E-B572D346D1BA}" srcOrd="1" destOrd="0" presId="urn:microsoft.com/office/officeart/2005/8/layout/vList3"/>
    <dgm:cxn modelId="{874EE8BE-E9DE-D645-9F6F-6165D42B9ABE}" type="presParOf" srcId="{590A3674-5455-594E-9FB5-B42068C3E6FE}" destId="{04EB8030-2E6A-AE4E-BA35-D68E9B7AAE43}" srcOrd="1" destOrd="0" presId="urn:microsoft.com/office/officeart/2005/8/layout/vList3"/>
    <dgm:cxn modelId="{56A5CD50-ED80-B94C-B517-7DDDC2A07622}" type="presParOf" srcId="{590A3674-5455-594E-9FB5-B42068C3E6FE}" destId="{A45C8399-C1F0-CB40-98A7-169184658020}" srcOrd="2" destOrd="0" presId="urn:microsoft.com/office/officeart/2005/8/layout/vList3"/>
    <dgm:cxn modelId="{445EA469-C89D-7C43-966F-D75C808C86A6}" type="presParOf" srcId="{A45C8399-C1F0-CB40-98A7-169184658020}" destId="{13E1E219-735D-0445-B1F3-CFB784AC5687}" srcOrd="0" destOrd="0" presId="urn:microsoft.com/office/officeart/2005/8/layout/vList3"/>
    <dgm:cxn modelId="{9763FE3F-9CF4-1B48-9758-9279BDE5DF28}" type="presParOf" srcId="{A45C8399-C1F0-CB40-98A7-169184658020}" destId="{1B4D1C6E-2D26-FB46-B2BD-DF47F3D2983A}" srcOrd="1" destOrd="0" presId="urn:microsoft.com/office/officeart/2005/8/layout/vList3"/>
    <dgm:cxn modelId="{4E9AC118-1B1A-6B44-9986-4B47E49D8E85}" type="presParOf" srcId="{590A3674-5455-594E-9FB5-B42068C3E6FE}" destId="{30EE55E8-E8F7-1443-9BC6-8D97445D0B6C}" srcOrd="3" destOrd="0" presId="urn:microsoft.com/office/officeart/2005/8/layout/vList3"/>
    <dgm:cxn modelId="{B6603540-37EF-CD4C-B316-7ECEB4AB1FEF}" type="presParOf" srcId="{590A3674-5455-594E-9FB5-B42068C3E6FE}" destId="{5AFF48FD-10EA-1B47-8FD3-B04E71748820}" srcOrd="4" destOrd="0" presId="urn:microsoft.com/office/officeart/2005/8/layout/vList3"/>
    <dgm:cxn modelId="{B09A79AF-8631-9648-8B6E-F8D5843E6D1A}" type="presParOf" srcId="{5AFF48FD-10EA-1B47-8FD3-B04E71748820}" destId="{0C557047-2BD9-FC4C-9084-08CE27386803}" srcOrd="0" destOrd="0" presId="urn:microsoft.com/office/officeart/2005/8/layout/vList3"/>
    <dgm:cxn modelId="{ED889A64-5AD1-004B-BDEE-295FDE5C045B}" type="presParOf" srcId="{5AFF48FD-10EA-1B47-8FD3-B04E71748820}" destId="{D2E4EB02-50DC-7841-8BD5-5612CCD9205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0DB763-92B8-B84F-B2A9-6F1FFBA2BD96}" type="doc">
      <dgm:prSet loTypeId="urn:microsoft.com/office/officeart/2005/8/layout/pyramid2" loCatId="pyramid" qsTypeId="urn:microsoft.com/office/officeart/2005/8/quickstyle/simple4" qsCatId="simple" csTypeId="urn:microsoft.com/office/officeart/2005/8/colors/accent1_2" csCatId="accent1" phldr="1"/>
      <dgm:spPr/>
    </dgm:pt>
    <dgm:pt modelId="{D5253B2D-534B-3347-B855-9D526091FAD4}">
      <dgm:prSet phldrT="[文本]"/>
      <dgm:spPr/>
      <dgm:t>
        <a:bodyPr/>
        <a:lstStyle/>
        <a:p>
          <a:r>
            <a:rPr lang="en-US" altLang="zh-CN" dirty="0" smtClean="0"/>
            <a:t>Zookeeper</a:t>
          </a:r>
          <a:r>
            <a:rPr lang="zh-CN" altLang="en-US" dirty="0" smtClean="0"/>
            <a:t>配置</a:t>
          </a:r>
          <a:endParaRPr lang="zh-CN" altLang="en-US" dirty="0"/>
        </a:p>
      </dgm:t>
    </dgm:pt>
    <dgm:pt modelId="{3D45B7BB-19F0-0843-AAD1-732F77633DA1}" type="parTrans" cxnId="{8F06F3EC-F687-CB44-8E56-A7B132853B27}">
      <dgm:prSet/>
      <dgm:spPr/>
      <dgm:t>
        <a:bodyPr/>
        <a:lstStyle/>
        <a:p>
          <a:endParaRPr lang="zh-CN" altLang="en-US"/>
        </a:p>
      </dgm:t>
    </dgm:pt>
    <dgm:pt modelId="{8D80BE91-D16F-B54D-960E-E4170D31AE72}" type="sibTrans" cxnId="{8F06F3EC-F687-CB44-8E56-A7B132853B27}">
      <dgm:prSet/>
      <dgm:spPr/>
      <dgm:t>
        <a:bodyPr/>
        <a:lstStyle/>
        <a:p>
          <a:endParaRPr lang="zh-CN" altLang="en-US"/>
        </a:p>
      </dgm:t>
    </dgm:pt>
    <dgm:pt modelId="{A4697992-175B-9741-B26B-92A3EF60B998}">
      <dgm:prSet phldrT="[文本]"/>
      <dgm:spPr/>
      <dgm:t>
        <a:bodyPr/>
        <a:lstStyle/>
        <a:p>
          <a:r>
            <a:rPr lang="en-US" altLang="zh-CN" dirty="0" smtClean="0"/>
            <a:t>Bookkeeper</a:t>
          </a:r>
          <a:r>
            <a:rPr lang="zh-CN" altLang="en-US" dirty="0" smtClean="0"/>
            <a:t>配置</a:t>
          </a:r>
          <a:endParaRPr lang="zh-CN" altLang="en-US" dirty="0"/>
        </a:p>
      </dgm:t>
    </dgm:pt>
    <dgm:pt modelId="{CDDF5F34-78F4-1F42-A83A-84C8BB5E1D8B}" type="parTrans" cxnId="{D041A1E0-3CE7-0148-8406-E20243388193}">
      <dgm:prSet/>
      <dgm:spPr/>
      <dgm:t>
        <a:bodyPr/>
        <a:lstStyle/>
        <a:p>
          <a:endParaRPr lang="zh-CN" altLang="en-US"/>
        </a:p>
      </dgm:t>
    </dgm:pt>
    <dgm:pt modelId="{9F03E079-F27E-BF4E-B0F2-5738FC444B52}" type="sibTrans" cxnId="{D041A1E0-3CE7-0148-8406-E20243388193}">
      <dgm:prSet/>
      <dgm:spPr/>
      <dgm:t>
        <a:bodyPr/>
        <a:lstStyle/>
        <a:p>
          <a:endParaRPr lang="zh-CN" altLang="en-US"/>
        </a:p>
      </dgm:t>
    </dgm:pt>
    <dgm:pt modelId="{1790232D-B2BE-344E-A806-E069748B7B93}">
      <dgm:prSet phldrT="[文本]"/>
      <dgm:spPr/>
      <dgm:t>
        <a:bodyPr/>
        <a:lstStyle/>
        <a:p>
          <a:r>
            <a:rPr lang="en-US" altLang="zh-CN" dirty="0" smtClean="0"/>
            <a:t>Pigeon</a:t>
          </a:r>
          <a:r>
            <a:rPr lang="zh-CN" altLang="en-US" dirty="0" smtClean="0"/>
            <a:t> </a:t>
          </a:r>
          <a:r>
            <a:rPr lang="en-US" altLang="zh-CN" dirty="0" smtClean="0"/>
            <a:t>Cluster</a:t>
          </a:r>
          <a:r>
            <a:rPr lang="zh-CN" altLang="en-US" dirty="0" smtClean="0"/>
            <a:t>配置</a:t>
          </a:r>
          <a:endParaRPr lang="zh-CN" altLang="en-US" dirty="0"/>
        </a:p>
      </dgm:t>
    </dgm:pt>
    <dgm:pt modelId="{5C9A0152-7960-364C-9E96-61264AE21118}" type="parTrans" cxnId="{A6CEC0BB-6921-B341-A03D-AF181D8492F2}">
      <dgm:prSet/>
      <dgm:spPr/>
      <dgm:t>
        <a:bodyPr/>
        <a:lstStyle/>
        <a:p>
          <a:endParaRPr lang="zh-CN" altLang="en-US"/>
        </a:p>
      </dgm:t>
    </dgm:pt>
    <dgm:pt modelId="{8528084C-A2BC-4B44-A4B2-E7D0D98E8551}" type="sibTrans" cxnId="{A6CEC0BB-6921-B341-A03D-AF181D8492F2}">
      <dgm:prSet/>
      <dgm:spPr/>
      <dgm:t>
        <a:bodyPr/>
        <a:lstStyle/>
        <a:p>
          <a:endParaRPr lang="zh-CN" altLang="en-US"/>
        </a:p>
      </dgm:t>
    </dgm:pt>
    <dgm:pt modelId="{3B6A1058-3CB2-8E4B-80D2-27DC0E5F2A29}" type="pres">
      <dgm:prSet presAssocID="{190DB763-92B8-B84F-B2A9-6F1FFBA2BD96}" presName="compositeShape" presStyleCnt="0">
        <dgm:presLayoutVars>
          <dgm:dir/>
          <dgm:resizeHandles/>
        </dgm:presLayoutVars>
      </dgm:prSet>
      <dgm:spPr/>
    </dgm:pt>
    <dgm:pt modelId="{A2C2F79B-9711-3942-A721-A1E8E86A8310}" type="pres">
      <dgm:prSet presAssocID="{190DB763-92B8-B84F-B2A9-6F1FFBA2BD96}" presName="pyramid" presStyleLbl="node1" presStyleIdx="0" presStyleCnt="1"/>
      <dgm:spPr/>
    </dgm:pt>
    <dgm:pt modelId="{7E658EE6-54D2-314A-BF23-5280675617B8}" type="pres">
      <dgm:prSet presAssocID="{190DB763-92B8-B84F-B2A9-6F1FFBA2BD96}" presName="theList" presStyleCnt="0"/>
      <dgm:spPr/>
    </dgm:pt>
    <dgm:pt modelId="{65779400-4CAB-EC41-A425-DE72CF0A8419}" type="pres">
      <dgm:prSet presAssocID="{D5253B2D-534B-3347-B855-9D526091FAD4}" presName="aNode" presStyleLbl="fgAcc1" presStyleIdx="0" presStyleCnt="3" custScaleX="18883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CB49A9-89DA-8B47-82FA-9A3AE225D51F}" type="pres">
      <dgm:prSet presAssocID="{D5253B2D-534B-3347-B855-9D526091FAD4}" presName="aSpace" presStyleCnt="0"/>
      <dgm:spPr/>
    </dgm:pt>
    <dgm:pt modelId="{95F785E2-43C3-3443-806A-2E9D2331B02D}" type="pres">
      <dgm:prSet presAssocID="{A4697992-175B-9741-B26B-92A3EF60B998}" presName="aNode" presStyleLbl="fgAcc1" presStyleIdx="1" presStyleCnt="3" custScaleX="18943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EDDBB3-B6C6-6442-9C36-BDEDF52A0CC0}" type="pres">
      <dgm:prSet presAssocID="{A4697992-175B-9741-B26B-92A3EF60B998}" presName="aSpace" presStyleCnt="0"/>
      <dgm:spPr/>
    </dgm:pt>
    <dgm:pt modelId="{9950CD8B-3B42-5349-9EB1-DB70760F4FDE}" type="pres">
      <dgm:prSet presAssocID="{1790232D-B2BE-344E-A806-E069748B7B93}" presName="aNode" presStyleLbl="fgAcc1" presStyleIdx="2" presStyleCnt="3" custScaleX="189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3A3166-5503-7F44-9419-1420D8FA18FA}" type="pres">
      <dgm:prSet presAssocID="{1790232D-B2BE-344E-A806-E069748B7B93}" presName="aSpace" presStyleCnt="0"/>
      <dgm:spPr/>
    </dgm:pt>
  </dgm:ptLst>
  <dgm:cxnLst>
    <dgm:cxn modelId="{8F06F3EC-F687-CB44-8E56-A7B132853B27}" srcId="{190DB763-92B8-B84F-B2A9-6F1FFBA2BD96}" destId="{D5253B2D-534B-3347-B855-9D526091FAD4}" srcOrd="0" destOrd="0" parTransId="{3D45B7BB-19F0-0843-AAD1-732F77633DA1}" sibTransId="{8D80BE91-D16F-B54D-960E-E4170D31AE72}"/>
    <dgm:cxn modelId="{6E72D912-EED6-1C4B-A3D7-1B12783C71D3}" type="presOf" srcId="{D5253B2D-534B-3347-B855-9D526091FAD4}" destId="{65779400-4CAB-EC41-A425-DE72CF0A8419}" srcOrd="0" destOrd="0" presId="urn:microsoft.com/office/officeart/2005/8/layout/pyramid2"/>
    <dgm:cxn modelId="{A6CEC0BB-6921-B341-A03D-AF181D8492F2}" srcId="{190DB763-92B8-B84F-B2A9-6F1FFBA2BD96}" destId="{1790232D-B2BE-344E-A806-E069748B7B93}" srcOrd="2" destOrd="0" parTransId="{5C9A0152-7960-364C-9E96-61264AE21118}" sibTransId="{8528084C-A2BC-4B44-A4B2-E7D0D98E8551}"/>
    <dgm:cxn modelId="{D041A1E0-3CE7-0148-8406-E20243388193}" srcId="{190DB763-92B8-B84F-B2A9-6F1FFBA2BD96}" destId="{A4697992-175B-9741-B26B-92A3EF60B998}" srcOrd="1" destOrd="0" parTransId="{CDDF5F34-78F4-1F42-A83A-84C8BB5E1D8B}" sibTransId="{9F03E079-F27E-BF4E-B0F2-5738FC444B52}"/>
    <dgm:cxn modelId="{C4933F86-E10E-8040-B892-C4E79CCB2D53}" type="presOf" srcId="{A4697992-175B-9741-B26B-92A3EF60B998}" destId="{95F785E2-43C3-3443-806A-2E9D2331B02D}" srcOrd="0" destOrd="0" presId="urn:microsoft.com/office/officeart/2005/8/layout/pyramid2"/>
    <dgm:cxn modelId="{0D2A1B05-6628-264E-9101-F508C57C19B7}" type="presOf" srcId="{1790232D-B2BE-344E-A806-E069748B7B93}" destId="{9950CD8B-3B42-5349-9EB1-DB70760F4FDE}" srcOrd="0" destOrd="0" presId="urn:microsoft.com/office/officeart/2005/8/layout/pyramid2"/>
    <dgm:cxn modelId="{693364FB-6030-FD47-8902-F87592C1740A}" type="presOf" srcId="{190DB763-92B8-B84F-B2A9-6F1FFBA2BD96}" destId="{3B6A1058-3CB2-8E4B-80D2-27DC0E5F2A29}" srcOrd="0" destOrd="0" presId="urn:microsoft.com/office/officeart/2005/8/layout/pyramid2"/>
    <dgm:cxn modelId="{2A7969A4-8D19-DC4C-B8E7-CF2A65B6102C}" type="presParOf" srcId="{3B6A1058-3CB2-8E4B-80D2-27DC0E5F2A29}" destId="{A2C2F79B-9711-3942-A721-A1E8E86A8310}" srcOrd="0" destOrd="0" presId="urn:microsoft.com/office/officeart/2005/8/layout/pyramid2"/>
    <dgm:cxn modelId="{81A1E824-C486-034D-865E-6AA33E383FEF}" type="presParOf" srcId="{3B6A1058-3CB2-8E4B-80D2-27DC0E5F2A29}" destId="{7E658EE6-54D2-314A-BF23-5280675617B8}" srcOrd="1" destOrd="0" presId="urn:microsoft.com/office/officeart/2005/8/layout/pyramid2"/>
    <dgm:cxn modelId="{4EFF9946-E5E8-BB48-98C3-52BB0527F608}" type="presParOf" srcId="{7E658EE6-54D2-314A-BF23-5280675617B8}" destId="{65779400-4CAB-EC41-A425-DE72CF0A8419}" srcOrd="0" destOrd="0" presId="urn:microsoft.com/office/officeart/2005/8/layout/pyramid2"/>
    <dgm:cxn modelId="{C62BFAA8-F425-1F47-94F4-3A6168E92467}" type="presParOf" srcId="{7E658EE6-54D2-314A-BF23-5280675617B8}" destId="{01CB49A9-89DA-8B47-82FA-9A3AE225D51F}" srcOrd="1" destOrd="0" presId="urn:microsoft.com/office/officeart/2005/8/layout/pyramid2"/>
    <dgm:cxn modelId="{73326B1F-6FAA-7145-A78B-ADF25A8DD36B}" type="presParOf" srcId="{7E658EE6-54D2-314A-BF23-5280675617B8}" destId="{95F785E2-43C3-3443-806A-2E9D2331B02D}" srcOrd="2" destOrd="0" presId="urn:microsoft.com/office/officeart/2005/8/layout/pyramid2"/>
    <dgm:cxn modelId="{86337DE1-A240-294D-8B7A-1F53F616CD6B}" type="presParOf" srcId="{7E658EE6-54D2-314A-BF23-5280675617B8}" destId="{D2EDDBB3-B6C6-6442-9C36-BDEDF52A0CC0}" srcOrd="3" destOrd="0" presId="urn:microsoft.com/office/officeart/2005/8/layout/pyramid2"/>
    <dgm:cxn modelId="{90B76855-6D4B-6D4A-832C-BEBEE2864FC6}" type="presParOf" srcId="{7E658EE6-54D2-314A-BF23-5280675617B8}" destId="{9950CD8B-3B42-5349-9EB1-DB70760F4FDE}" srcOrd="4" destOrd="0" presId="urn:microsoft.com/office/officeart/2005/8/layout/pyramid2"/>
    <dgm:cxn modelId="{E5A89607-C2A3-C54D-A39F-7407B2785AE0}" type="presParOf" srcId="{7E658EE6-54D2-314A-BF23-5280675617B8}" destId="{123A3166-5503-7F44-9419-1420D8FA18FA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24661-9C68-8448-965E-B572D346D1BA}">
      <dsp:nvSpPr>
        <dsp:cNvPr id="0" name=""/>
        <dsp:cNvSpPr/>
      </dsp:nvSpPr>
      <dsp:spPr>
        <a:xfrm rot="10800000">
          <a:off x="1954714" y="1291"/>
          <a:ext cx="6737397" cy="103080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4556" tIns="171450" rIns="32004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500" kern="1200" dirty="0" smtClean="0"/>
            <a:t>系统架构原理</a:t>
          </a:r>
          <a:endParaRPr lang="zh-CN" altLang="en-US" sz="4500" kern="1200" dirty="0"/>
        </a:p>
      </dsp:txBody>
      <dsp:txXfrm rot="10800000">
        <a:off x="2212415" y="1291"/>
        <a:ext cx="6479696" cy="1030803"/>
      </dsp:txXfrm>
    </dsp:sp>
    <dsp:sp modelId="{CFBE8BB7-3346-BC4C-BF2B-EB42CEFBA2D7}">
      <dsp:nvSpPr>
        <dsp:cNvPr id="0" name=""/>
        <dsp:cNvSpPr/>
      </dsp:nvSpPr>
      <dsp:spPr>
        <a:xfrm>
          <a:off x="1439312" y="1291"/>
          <a:ext cx="1030803" cy="103080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4D1C6E-2D26-FB46-B2BD-DF47F3D2983A}">
      <dsp:nvSpPr>
        <dsp:cNvPr id="0" name=""/>
        <dsp:cNvSpPr/>
      </dsp:nvSpPr>
      <dsp:spPr>
        <a:xfrm rot="10800000">
          <a:off x="1954714" y="1309164"/>
          <a:ext cx="6737397" cy="103080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4556" tIns="171450" rIns="32004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500" kern="1200" dirty="0" smtClean="0"/>
            <a:t>服务端配置</a:t>
          </a:r>
          <a:endParaRPr lang="zh-CN" altLang="en-US" sz="4500" kern="1200" dirty="0"/>
        </a:p>
      </dsp:txBody>
      <dsp:txXfrm rot="10800000">
        <a:off x="2212415" y="1309164"/>
        <a:ext cx="6479696" cy="1030803"/>
      </dsp:txXfrm>
    </dsp:sp>
    <dsp:sp modelId="{13E1E219-735D-0445-B1F3-CFB784AC5687}">
      <dsp:nvSpPr>
        <dsp:cNvPr id="0" name=""/>
        <dsp:cNvSpPr/>
      </dsp:nvSpPr>
      <dsp:spPr>
        <a:xfrm>
          <a:off x="1439312" y="1309164"/>
          <a:ext cx="1030803" cy="103080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E4EB02-50DC-7841-8BD5-5612CCD9205D}">
      <dsp:nvSpPr>
        <dsp:cNvPr id="0" name=""/>
        <dsp:cNvSpPr/>
      </dsp:nvSpPr>
      <dsp:spPr>
        <a:xfrm rot="10800000">
          <a:off x="1954714" y="2617038"/>
          <a:ext cx="6737397" cy="103080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4556" tIns="171450" rIns="32004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500" kern="1200" dirty="0" smtClean="0"/>
            <a:t>客户端配置</a:t>
          </a:r>
          <a:endParaRPr lang="zh-CN" altLang="en-US" sz="4500" kern="1200" dirty="0"/>
        </a:p>
      </dsp:txBody>
      <dsp:txXfrm rot="10800000">
        <a:off x="2212415" y="2617038"/>
        <a:ext cx="6479696" cy="1030803"/>
      </dsp:txXfrm>
    </dsp:sp>
    <dsp:sp modelId="{0C557047-2BD9-FC4C-9084-08CE27386803}">
      <dsp:nvSpPr>
        <dsp:cNvPr id="0" name=""/>
        <dsp:cNvSpPr/>
      </dsp:nvSpPr>
      <dsp:spPr>
        <a:xfrm>
          <a:off x="1439312" y="2617038"/>
          <a:ext cx="1030803" cy="103080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2F79B-9711-3942-A721-A1E8E86A8310}">
      <dsp:nvSpPr>
        <dsp:cNvPr id="0" name=""/>
        <dsp:cNvSpPr/>
      </dsp:nvSpPr>
      <dsp:spPr>
        <a:xfrm>
          <a:off x="2435382" y="0"/>
          <a:ext cx="3649133" cy="3649133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79400-4CAB-EC41-A425-DE72CF0A8419}">
      <dsp:nvSpPr>
        <dsp:cNvPr id="0" name=""/>
        <dsp:cNvSpPr/>
      </dsp:nvSpPr>
      <dsp:spPr>
        <a:xfrm>
          <a:off x="3206346" y="366873"/>
          <a:ext cx="4479141" cy="8638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Zookeeper</a:t>
          </a:r>
          <a:r>
            <a:rPr lang="zh-CN" altLang="en-US" sz="3200" kern="1200" dirty="0" smtClean="0"/>
            <a:t>配置</a:t>
          </a:r>
          <a:endParaRPr lang="zh-CN" altLang="en-US" sz="3200" kern="1200" dirty="0"/>
        </a:p>
      </dsp:txBody>
      <dsp:txXfrm>
        <a:off x="3248514" y="409041"/>
        <a:ext cx="4394805" cy="779482"/>
      </dsp:txXfrm>
    </dsp:sp>
    <dsp:sp modelId="{95F785E2-43C3-3443-806A-2E9D2331B02D}">
      <dsp:nvSpPr>
        <dsp:cNvPr id="0" name=""/>
        <dsp:cNvSpPr/>
      </dsp:nvSpPr>
      <dsp:spPr>
        <a:xfrm>
          <a:off x="3199313" y="1338668"/>
          <a:ext cx="4493206" cy="8638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/>
            <a:t>Bookkeeper</a:t>
          </a:r>
          <a:r>
            <a:rPr lang="zh-CN" altLang="en-US" sz="3100" kern="1200" dirty="0" smtClean="0"/>
            <a:t>配置</a:t>
          </a:r>
          <a:endParaRPr lang="zh-CN" altLang="en-US" sz="3100" kern="1200" dirty="0"/>
        </a:p>
      </dsp:txBody>
      <dsp:txXfrm>
        <a:off x="3241481" y="1380836"/>
        <a:ext cx="4408870" cy="779482"/>
      </dsp:txXfrm>
    </dsp:sp>
    <dsp:sp modelId="{9950CD8B-3B42-5349-9EB1-DB70760F4FDE}">
      <dsp:nvSpPr>
        <dsp:cNvPr id="0" name=""/>
        <dsp:cNvSpPr/>
      </dsp:nvSpPr>
      <dsp:spPr>
        <a:xfrm>
          <a:off x="3195791" y="2310464"/>
          <a:ext cx="4500251" cy="8638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/>
            <a:t>Pigeon</a:t>
          </a:r>
          <a:r>
            <a:rPr lang="zh-CN" altLang="en-US" sz="3000" kern="1200" dirty="0" smtClean="0"/>
            <a:t> </a:t>
          </a:r>
          <a:r>
            <a:rPr lang="en-US" altLang="zh-CN" sz="3000" kern="1200" dirty="0" smtClean="0"/>
            <a:t>Cluster</a:t>
          </a:r>
          <a:r>
            <a:rPr lang="zh-CN" altLang="en-US" sz="3000" kern="1200" dirty="0" smtClean="0"/>
            <a:t>配置</a:t>
          </a:r>
          <a:endParaRPr lang="zh-CN" altLang="en-US" sz="3000" kern="1200" dirty="0"/>
        </a:p>
      </dsp:txBody>
      <dsp:txXfrm>
        <a:off x="3237959" y="2352632"/>
        <a:ext cx="4415915" cy="7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9B441-D414-ED43-93D3-E1188128A69B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6BCE6-7ACC-9E44-9D56-00B69216CE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918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6BCE6-7ACC-9E44-9D56-00B69216CE2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9225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zookeeper.apache.org/doc/r3.5.4-beta/zookeeperAdmin.html#sc_singleAndDevSetup" TargetMode="External"/><Relationship Id="rId3" Type="http://schemas.openxmlformats.org/officeDocument/2006/relationships/hyperlink" Target="https://zookeeper.apache.org/doc/r3.5.4-beta/zookeeperAdmin.html#sc_zkMulitServerSetup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ookkeeper.apache.org/docs/4.7.1/deployment/manual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Pigeon40</a:t>
            </a:r>
            <a:r>
              <a:rPr kumimoji="1" lang="zh-CN" altLang="en-US" dirty="0" smtClean="0"/>
              <a:t>高可用集群安装与配置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94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024" y="71718"/>
            <a:ext cx="10131425" cy="654424"/>
          </a:xfrm>
        </p:spPr>
        <p:txBody>
          <a:bodyPr/>
          <a:lstStyle/>
          <a:p>
            <a:r>
              <a:rPr kumimoji="1" lang="en-US" altLang="zh-CN" dirty="0" err="1" smtClean="0"/>
              <a:t>ZooKeeper</a:t>
            </a:r>
            <a:r>
              <a:rPr kumimoji="1" lang="zh-CN" altLang="en-US" dirty="0" smtClean="0"/>
              <a:t>中创建</a:t>
            </a:r>
            <a:r>
              <a:rPr kumimoji="1" lang="en-US" altLang="zh-CN" dirty="0" smtClean="0"/>
              <a:t>Pigeon</a:t>
            </a:r>
            <a:r>
              <a:rPr kumimoji="1" lang="zh-CN" altLang="en-US" dirty="0" smtClean="0"/>
              <a:t>集群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024" y="726142"/>
            <a:ext cx="11604811" cy="2590799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Pigeon</a:t>
            </a:r>
            <a:r>
              <a:rPr kumimoji="1" lang="zh-CN" altLang="en-US" dirty="0" smtClean="0"/>
              <a:t>集群需要首先在</a:t>
            </a:r>
            <a:r>
              <a:rPr kumimoji="1" lang="en-US" altLang="zh-CN" dirty="0" err="1" smtClean="0"/>
              <a:t>ZooKeeper</a:t>
            </a:r>
            <a:r>
              <a:rPr kumimoji="1" lang="zh-CN" altLang="en-US" dirty="0" smtClean="0"/>
              <a:t>中写入一些元数据，包括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集群的名字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集群中包含的几个类型比如</a:t>
            </a:r>
            <a:r>
              <a:rPr kumimoji="1" lang="en-US" altLang="zh-CN" dirty="0" err="1" smtClean="0"/>
              <a:t>Object_Cluster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List_Cluster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Atom_Cluster</a:t>
            </a:r>
            <a:r>
              <a:rPr kumimoji="1" lang="en-US" altLang="zh-CN" dirty="0" smtClean="0"/>
              <a:t>,  </a:t>
            </a:r>
            <a:r>
              <a:rPr kumimoji="1" lang="en-US" altLang="zh-CN" dirty="0" err="1" smtClean="0"/>
              <a:t>Lock_Cluster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id_Cluster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file_cluster</a:t>
            </a:r>
            <a:r>
              <a:rPr kumimoji="1" lang="en-US" altLang="zh-CN" dirty="0" smtClean="0"/>
              <a:t>.</a:t>
            </a:r>
          </a:p>
          <a:p>
            <a:pPr lvl="1"/>
            <a:r>
              <a:rPr kumimoji="1" lang="zh-CN" altLang="en-US" dirty="0" smtClean="0"/>
              <a:t>每个类型的集群包含有对少个</a:t>
            </a:r>
            <a:r>
              <a:rPr kumimoji="1" lang="en-US" altLang="zh-CN" dirty="0" smtClean="0"/>
              <a:t>Shard</a:t>
            </a:r>
          </a:p>
          <a:p>
            <a:pPr lvl="1"/>
            <a:r>
              <a:rPr kumimoji="1" lang="zh-CN" altLang="en-US" dirty="0" smtClean="0"/>
              <a:t>每个类型的集群，对应的分布式日志的名称</a:t>
            </a:r>
            <a:endParaRPr kumimoji="1" lang="en-US" altLang="zh-CN" dirty="0" smtClean="0"/>
          </a:p>
          <a:p>
            <a:r>
              <a:rPr kumimoji="1" lang="zh-CN" altLang="en-US" dirty="0" smtClean="0"/>
              <a:t>通过运行 </a:t>
            </a:r>
            <a:r>
              <a:rPr kumimoji="1" lang="en-US" altLang="zh-CN" dirty="0" smtClean="0"/>
              <a:t>pigeon-admin/</a:t>
            </a:r>
            <a:r>
              <a:rPr kumimoji="1" lang="en-US" altLang="zh-CN" dirty="0" err="1" smtClean="0"/>
              <a:t>createPigeonCluster.sh</a:t>
            </a:r>
            <a:r>
              <a:rPr kumimoji="1" lang="en-US" altLang="zh-CN" dirty="0" smtClean="0"/>
              <a:t> &lt;</a:t>
            </a:r>
            <a:r>
              <a:rPr kumimoji="1" lang="en-US" altLang="zh-CN" dirty="0" err="1" smtClean="0"/>
              <a:t>zooKeeperConnectString</a:t>
            </a:r>
            <a:r>
              <a:rPr kumimoji="1" lang="en-US" altLang="zh-CN" dirty="0" smtClean="0"/>
              <a:t>&gt; &lt;</a:t>
            </a:r>
            <a:r>
              <a:rPr kumimoji="1" lang="en-US" altLang="zh-CN" dirty="0" err="1" smtClean="0"/>
              <a:t>configFile</a:t>
            </a:r>
            <a:r>
              <a:rPr kumimoji="1" lang="en-US" altLang="zh-CN" dirty="0" smtClean="0"/>
              <a:t>&gt; &lt;</a:t>
            </a:r>
            <a:r>
              <a:rPr kumimoji="1" lang="en-US" altLang="zh-CN" dirty="0" err="1" smtClean="0"/>
              <a:t>clusterName</a:t>
            </a:r>
            <a:r>
              <a:rPr kumimoji="1" lang="en-US" altLang="zh-CN" dirty="0" smtClean="0"/>
              <a:t>&gt;</a:t>
            </a:r>
          </a:p>
          <a:p>
            <a:r>
              <a:rPr kumimoji="1" lang="en-US" altLang="zh-CN" dirty="0" err="1" smtClean="0"/>
              <a:t>configFile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cluster</a:t>
            </a:r>
            <a:r>
              <a:rPr kumimoji="1" lang="zh-CN" altLang="en-US" dirty="0" smtClean="0"/>
              <a:t>的配置文件，可以参考</a:t>
            </a:r>
            <a:r>
              <a:rPr kumimoji="1" lang="en-US" altLang="zh-CN" dirty="0" smtClean="0"/>
              <a:t>pigeon-admin/</a:t>
            </a:r>
            <a:r>
              <a:rPr kumimoji="1" lang="en-US" altLang="zh-CN" dirty="0" err="1" smtClean="0"/>
              <a:t>createPigeon.json</a:t>
            </a:r>
            <a:r>
              <a:rPr kumimoji="1" lang="zh-CN" altLang="en-US" dirty="0" smtClean="0"/>
              <a:t>进行修改</a:t>
            </a:r>
            <a:endParaRPr kumimoji="1"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385481" y="3316940"/>
            <a:ext cx="5274539" cy="33153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mr-IN" altLang="zh-CN" sz="1200" b="1" dirty="0">
                <a:solidFill>
                  <a:srgbClr val="92D050"/>
                </a:solidFill>
              </a:rPr>
              <a:t>"</a:t>
            </a:r>
            <a:r>
              <a:rPr lang="mr-IN" altLang="zh-CN" sz="1200" b="1" dirty="0" err="1">
                <a:solidFill>
                  <a:srgbClr val="92D050"/>
                </a:solidFill>
              </a:rPr>
              <a:t>object_cluster</a:t>
            </a:r>
            <a:r>
              <a:rPr lang="mr-IN" altLang="zh-CN" sz="1200" b="1" dirty="0">
                <a:solidFill>
                  <a:srgbClr val="92D050"/>
                </a:solidFill>
              </a:rPr>
              <a:t>"</a:t>
            </a:r>
            <a:r>
              <a:rPr lang="mr-IN" altLang="zh-CN" sz="1200" dirty="0">
                <a:solidFill>
                  <a:srgbClr val="92D050"/>
                </a:solidFill>
              </a:rPr>
              <a:t>:{</a:t>
            </a:r>
            <a:br>
              <a:rPr lang="mr-IN" altLang="zh-CN" sz="1200" dirty="0">
                <a:solidFill>
                  <a:srgbClr val="92D050"/>
                </a:solidFill>
              </a:rPr>
            </a:br>
            <a:r>
              <a:rPr lang="mr-IN" altLang="zh-CN" sz="1200" dirty="0">
                <a:solidFill>
                  <a:srgbClr val="92D050"/>
                </a:solidFill>
              </a:rPr>
              <a:t>  </a:t>
            </a:r>
            <a:r>
              <a:rPr lang="mr-IN" altLang="zh-CN" sz="1200" b="1" dirty="0">
                <a:solidFill>
                  <a:srgbClr val="92D050"/>
                </a:solidFill>
              </a:rPr>
              <a:t>"name"</a:t>
            </a:r>
            <a:r>
              <a:rPr lang="mr-IN" altLang="zh-CN" sz="1200" dirty="0">
                <a:solidFill>
                  <a:srgbClr val="92D050"/>
                </a:solidFill>
              </a:rPr>
              <a:t>:</a:t>
            </a:r>
            <a:r>
              <a:rPr lang="mr-IN" altLang="zh-CN" sz="1200" b="1" dirty="0">
                <a:solidFill>
                  <a:srgbClr val="92D050"/>
                </a:solidFill>
              </a:rPr>
              <a:t>"flexobject1"</a:t>
            </a:r>
            <a:r>
              <a:rPr lang="mr-IN" altLang="zh-CN" sz="1200" dirty="0">
                <a:solidFill>
                  <a:srgbClr val="92D050"/>
                </a:solidFill>
              </a:rPr>
              <a:t>,</a:t>
            </a:r>
            <a:br>
              <a:rPr lang="mr-IN" altLang="zh-CN" sz="1200" dirty="0">
                <a:solidFill>
                  <a:srgbClr val="92D050"/>
                </a:solidFill>
              </a:rPr>
            </a:br>
            <a:r>
              <a:rPr lang="mr-IN" altLang="zh-CN" sz="1200" dirty="0">
                <a:solidFill>
                  <a:srgbClr val="92D050"/>
                </a:solidFill>
              </a:rPr>
              <a:t>  </a:t>
            </a:r>
            <a:r>
              <a:rPr lang="mr-IN" altLang="zh-CN" sz="1200" b="1" dirty="0">
                <a:solidFill>
                  <a:srgbClr val="92D050"/>
                </a:solidFill>
              </a:rPr>
              <a:t>"</a:t>
            </a:r>
            <a:r>
              <a:rPr lang="mr-IN" altLang="zh-CN" sz="1200" b="1" dirty="0" err="1">
                <a:solidFill>
                  <a:srgbClr val="92D050"/>
                </a:solidFill>
              </a:rPr>
              <a:t>shards</a:t>
            </a:r>
            <a:r>
              <a:rPr lang="mr-IN" altLang="zh-CN" sz="1200" b="1" dirty="0">
                <a:solidFill>
                  <a:srgbClr val="92D050"/>
                </a:solidFill>
              </a:rPr>
              <a:t>"</a:t>
            </a:r>
            <a:r>
              <a:rPr lang="mr-IN" altLang="zh-CN" sz="1200" dirty="0">
                <a:solidFill>
                  <a:srgbClr val="92D050"/>
                </a:solidFill>
              </a:rPr>
              <a:t>:[</a:t>
            </a:r>
            <a:br>
              <a:rPr lang="mr-IN" altLang="zh-CN" sz="1200" dirty="0">
                <a:solidFill>
                  <a:srgbClr val="92D050"/>
                </a:solidFill>
              </a:rPr>
            </a:br>
            <a:r>
              <a:rPr lang="mr-IN" altLang="zh-CN" sz="1200" dirty="0">
                <a:solidFill>
                  <a:srgbClr val="92D050"/>
                </a:solidFill>
              </a:rPr>
              <a:t>    {</a:t>
            </a:r>
            <a:br>
              <a:rPr lang="mr-IN" altLang="zh-CN" sz="1200" dirty="0">
                <a:solidFill>
                  <a:srgbClr val="92D050"/>
                </a:solidFill>
              </a:rPr>
            </a:br>
            <a:r>
              <a:rPr lang="mr-IN" altLang="zh-CN" sz="1200" dirty="0">
                <a:solidFill>
                  <a:srgbClr val="92D050"/>
                </a:solidFill>
              </a:rPr>
              <a:t>      </a:t>
            </a:r>
            <a:r>
              <a:rPr lang="mr-IN" altLang="zh-CN" sz="1200" b="1" dirty="0">
                <a:solidFill>
                  <a:srgbClr val="92D050"/>
                </a:solidFill>
              </a:rPr>
              <a:t>"name"</a:t>
            </a:r>
            <a:r>
              <a:rPr lang="mr-IN" altLang="zh-CN" sz="1200" dirty="0">
                <a:solidFill>
                  <a:srgbClr val="92D050"/>
                </a:solidFill>
              </a:rPr>
              <a:t>:</a:t>
            </a:r>
            <a:r>
              <a:rPr lang="mr-IN" altLang="zh-CN" sz="1200" b="1" dirty="0">
                <a:solidFill>
                  <a:srgbClr val="92D050"/>
                </a:solidFill>
              </a:rPr>
              <a:t>"shard1"</a:t>
            </a:r>
            <a:r>
              <a:rPr lang="mr-IN" altLang="zh-CN" sz="1200" dirty="0">
                <a:solidFill>
                  <a:srgbClr val="92D050"/>
                </a:solidFill>
              </a:rPr>
              <a:t>,</a:t>
            </a:r>
            <a:br>
              <a:rPr lang="mr-IN" altLang="zh-CN" sz="1200" dirty="0">
                <a:solidFill>
                  <a:srgbClr val="92D050"/>
                </a:solidFill>
              </a:rPr>
            </a:br>
            <a:r>
              <a:rPr lang="mr-IN" altLang="zh-CN" sz="1200" dirty="0">
                <a:solidFill>
                  <a:srgbClr val="92D050"/>
                </a:solidFill>
              </a:rPr>
              <a:t>      </a:t>
            </a:r>
            <a:r>
              <a:rPr lang="mr-IN" altLang="zh-CN" sz="1200" b="1" dirty="0">
                <a:solidFill>
                  <a:srgbClr val="92D050"/>
                </a:solidFill>
              </a:rPr>
              <a:t>"</a:t>
            </a:r>
            <a:r>
              <a:rPr lang="mr-IN" altLang="zh-CN" sz="1200" b="1" dirty="0" err="1">
                <a:solidFill>
                  <a:srgbClr val="92D050"/>
                </a:solidFill>
              </a:rPr>
              <a:t>min</a:t>
            </a:r>
            <a:r>
              <a:rPr lang="mr-IN" altLang="zh-CN" sz="1200" b="1" dirty="0">
                <a:solidFill>
                  <a:srgbClr val="92D050"/>
                </a:solidFill>
              </a:rPr>
              <a:t>"</a:t>
            </a:r>
            <a:r>
              <a:rPr lang="mr-IN" altLang="zh-CN" sz="1200" dirty="0">
                <a:solidFill>
                  <a:srgbClr val="92D050"/>
                </a:solidFill>
              </a:rPr>
              <a:t>:-2147483648,</a:t>
            </a:r>
            <a:br>
              <a:rPr lang="mr-IN" altLang="zh-CN" sz="1200" dirty="0">
                <a:solidFill>
                  <a:srgbClr val="92D050"/>
                </a:solidFill>
              </a:rPr>
            </a:br>
            <a:r>
              <a:rPr lang="mr-IN" altLang="zh-CN" sz="1200" dirty="0">
                <a:solidFill>
                  <a:srgbClr val="92D050"/>
                </a:solidFill>
              </a:rPr>
              <a:t>      </a:t>
            </a:r>
            <a:r>
              <a:rPr lang="mr-IN" altLang="zh-CN" sz="1200" b="1" dirty="0">
                <a:solidFill>
                  <a:srgbClr val="92D050"/>
                </a:solidFill>
              </a:rPr>
              <a:t>"max"</a:t>
            </a:r>
            <a:r>
              <a:rPr lang="mr-IN" altLang="zh-CN" sz="1200" dirty="0">
                <a:solidFill>
                  <a:srgbClr val="92D050"/>
                </a:solidFill>
              </a:rPr>
              <a:t>:0,</a:t>
            </a:r>
            <a:br>
              <a:rPr lang="mr-IN" altLang="zh-CN" sz="1200" dirty="0">
                <a:solidFill>
                  <a:srgbClr val="92D050"/>
                </a:solidFill>
              </a:rPr>
            </a:br>
            <a:r>
              <a:rPr lang="mr-IN" altLang="zh-CN" sz="1200" dirty="0">
                <a:solidFill>
                  <a:srgbClr val="92D050"/>
                </a:solidFill>
              </a:rPr>
              <a:t>      </a:t>
            </a:r>
            <a:r>
              <a:rPr lang="mr-IN" altLang="zh-CN" sz="1200" b="1" dirty="0">
                <a:solidFill>
                  <a:srgbClr val="92D050"/>
                </a:solidFill>
              </a:rPr>
              <a:t>"</a:t>
            </a:r>
            <a:r>
              <a:rPr lang="mr-IN" altLang="zh-CN" sz="1200" b="1" dirty="0" err="1">
                <a:solidFill>
                  <a:srgbClr val="92D050"/>
                </a:solidFill>
              </a:rPr>
              <a:t>logName</a:t>
            </a:r>
            <a:r>
              <a:rPr lang="mr-IN" altLang="zh-CN" sz="1200" b="1" dirty="0">
                <a:solidFill>
                  <a:srgbClr val="92D050"/>
                </a:solidFill>
              </a:rPr>
              <a:t>"</a:t>
            </a:r>
            <a:r>
              <a:rPr lang="mr-IN" altLang="zh-CN" sz="1200" dirty="0">
                <a:solidFill>
                  <a:srgbClr val="92D050"/>
                </a:solidFill>
              </a:rPr>
              <a:t>:</a:t>
            </a:r>
            <a:r>
              <a:rPr lang="mr-IN" altLang="zh-CN" sz="1200" b="1" dirty="0">
                <a:solidFill>
                  <a:srgbClr val="92D050"/>
                </a:solidFill>
              </a:rPr>
              <a:t>"%podname%_flexobject1_shard1"</a:t>
            </a:r>
            <a:br>
              <a:rPr lang="mr-IN" altLang="zh-CN" sz="1200" b="1" dirty="0">
                <a:solidFill>
                  <a:srgbClr val="92D050"/>
                </a:solidFill>
              </a:rPr>
            </a:br>
            <a:r>
              <a:rPr lang="mr-IN" altLang="zh-CN" sz="1200" b="1" dirty="0">
                <a:solidFill>
                  <a:srgbClr val="92D050"/>
                </a:solidFill>
              </a:rPr>
              <a:t>    </a:t>
            </a:r>
            <a:r>
              <a:rPr lang="mr-IN" altLang="zh-CN" sz="1200" dirty="0">
                <a:solidFill>
                  <a:srgbClr val="92D050"/>
                </a:solidFill>
              </a:rPr>
              <a:t>},</a:t>
            </a:r>
            <a:br>
              <a:rPr lang="mr-IN" altLang="zh-CN" sz="1200" dirty="0">
                <a:solidFill>
                  <a:srgbClr val="92D050"/>
                </a:solidFill>
              </a:rPr>
            </a:br>
            <a:r>
              <a:rPr lang="mr-IN" altLang="zh-CN" sz="1200" dirty="0">
                <a:solidFill>
                  <a:srgbClr val="92D050"/>
                </a:solidFill>
              </a:rPr>
              <a:t>    {</a:t>
            </a:r>
            <a:br>
              <a:rPr lang="mr-IN" altLang="zh-CN" sz="1200" dirty="0">
                <a:solidFill>
                  <a:srgbClr val="92D050"/>
                </a:solidFill>
              </a:rPr>
            </a:br>
            <a:r>
              <a:rPr lang="mr-IN" altLang="zh-CN" sz="1200" dirty="0">
                <a:solidFill>
                  <a:srgbClr val="92D050"/>
                </a:solidFill>
              </a:rPr>
              <a:t>      </a:t>
            </a:r>
            <a:r>
              <a:rPr lang="mr-IN" altLang="zh-CN" sz="1200" b="1" dirty="0">
                <a:solidFill>
                  <a:srgbClr val="92D050"/>
                </a:solidFill>
              </a:rPr>
              <a:t>"name"</a:t>
            </a:r>
            <a:r>
              <a:rPr lang="mr-IN" altLang="zh-CN" sz="1200" dirty="0">
                <a:solidFill>
                  <a:srgbClr val="92D050"/>
                </a:solidFill>
              </a:rPr>
              <a:t>:</a:t>
            </a:r>
            <a:r>
              <a:rPr lang="mr-IN" altLang="zh-CN" sz="1200" b="1" dirty="0">
                <a:solidFill>
                  <a:srgbClr val="92D050"/>
                </a:solidFill>
              </a:rPr>
              <a:t>"shard2"</a:t>
            </a:r>
            <a:r>
              <a:rPr lang="mr-IN" altLang="zh-CN" sz="1200" dirty="0">
                <a:solidFill>
                  <a:srgbClr val="92D050"/>
                </a:solidFill>
              </a:rPr>
              <a:t>,</a:t>
            </a:r>
            <a:br>
              <a:rPr lang="mr-IN" altLang="zh-CN" sz="1200" dirty="0">
                <a:solidFill>
                  <a:srgbClr val="92D050"/>
                </a:solidFill>
              </a:rPr>
            </a:br>
            <a:r>
              <a:rPr lang="mr-IN" altLang="zh-CN" sz="1200" dirty="0">
                <a:solidFill>
                  <a:srgbClr val="92D050"/>
                </a:solidFill>
              </a:rPr>
              <a:t>      </a:t>
            </a:r>
            <a:r>
              <a:rPr lang="mr-IN" altLang="zh-CN" sz="1200" b="1" dirty="0">
                <a:solidFill>
                  <a:srgbClr val="92D050"/>
                </a:solidFill>
              </a:rPr>
              <a:t>"min"</a:t>
            </a:r>
            <a:r>
              <a:rPr lang="mr-IN" altLang="zh-CN" sz="1200" dirty="0">
                <a:solidFill>
                  <a:srgbClr val="92D050"/>
                </a:solidFill>
              </a:rPr>
              <a:t>:1,</a:t>
            </a:r>
            <a:br>
              <a:rPr lang="mr-IN" altLang="zh-CN" sz="1200" dirty="0">
                <a:solidFill>
                  <a:srgbClr val="92D050"/>
                </a:solidFill>
              </a:rPr>
            </a:br>
            <a:r>
              <a:rPr lang="mr-IN" altLang="zh-CN" sz="1200" dirty="0">
                <a:solidFill>
                  <a:srgbClr val="92D050"/>
                </a:solidFill>
              </a:rPr>
              <a:t>      </a:t>
            </a:r>
            <a:r>
              <a:rPr lang="mr-IN" altLang="zh-CN" sz="1200" b="1" dirty="0">
                <a:solidFill>
                  <a:srgbClr val="92D050"/>
                </a:solidFill>
              </a:rPr>
              <a:t>"max"</a:t>
            </a:r>
            <a:r>
              <a:rPr lang="mr-IN" altLang="zh-CN" sz="1200" dirty="0">
                <a:solidFill>
                  <a:srgbClr val="92D050"/>
                </a:solidFill>
              </a:rPr>
              <a:t>:2147483647,</a:t>
            </a:r>
            <a:br>
              <a:rPr lang="mr-IN" altLang="zh-CN" sz="1200" dirty="0">
                <a:solidFill>
                  <a:srgbClr val="92D050"/>
                </a:solidFill>
              </a:rPr>
            </a:br>
            <a:r>
              <a:rPr lang="mr-IN" altLang="zh-CN" sz="1200" dirty="0">
                <a:solidFill>
                  <a:srgbClr val="92D050"/>
                </a:solidFill>
              </a:rPr>
              <a:t>      </a:t>
            </a:r>
            <a:r>
              <a:rPr lang="mr-IN" altLang="zh-CN" sz="1200" b="1" dirty="0">
                <a:solidFill>
                  <a:srgbClr val="92D050"/>
                </a:solidFill>
              </a:rPr>
              <a:t>"</a:t>
            </a:r>
            <a:r>
              <a:rPr lang="mr-IN" altLang="zh-CN" sz="1200" b="1" dirty="0" err="1">
                <a:solidFill>
                  <a:srgbClr val="92D050"/>
                </a:solidFill>
              </a:rPr>
              <a:t>logName</a:t>
            </a:r>
            <a:r>
              <a:rPr lang="mr-IN" altLang="zh-CN" sz="1200" b="1" dirty="0">
                <a:solidFill>
                  <a:srgbClr val="92D050"/>
                </a:solidFill>
              </a:rPr>
              <a:t>"</a:t>
            </a:r>
            <a:r>
              <a:rPr lang="mr-IN" altLang="zh-CN" sz="1200" dirty="0">
                <a:solidFill>
                  <a:srgbClr val="92D050"/>
                </a:solidFill>
              </a:rPr>
              <a:t>:</a:t>
            </a:r>
            <a:r>
              <a:rPr lang="mr-IN" altLang="zh-CN" sz="1200" b="1" dirty="0">
                <a:solidFill>
                  <a:srgbClr val="92D050"/>
                </a:solidFill>
              </a:rPr>
              <a:t>"%podname%_flexobject1_shard2"</a:t>
            </a:r>
            <a:br>
              <a:rPr lang="mr-IN" altLang="zh-CN" sz="1200" b="1" dirty="0">
                <a:solidFill>
                  <a:srgbClr val="92D050"/>
                </a:solidFill>
              </a:rPr>
            </a:br>
            <a:r>
              <a:rPr lang="mr-IN" altLang="zh-CN" sz="1200" b="1" dirty="0">
                <a:solidFill>
                  <a:srgbClr val="92D050"/>
                </a:solidFill>
              </a:rPr>
              <a:t>    </a:t>
            </a:r>
            <a:r>
              <a:rPr lang="mr-IN" altLang="zh-CN" sz="1200" dirty="0">
                <a:solidFill>
                  <a:srgbClr val="92D050"/>
                </a:solidFill>
              </a:rPr>
              <a:t>}</a:t>
            </a:r>
            <a:br>
              <a:rPr lang="mr-IN" altLang="zh-CN" sz="1200" dirty="0">
                <a:solidFill>
                  <a:srgbClr val="92D050"/>
                </a:solidFill>
              </a:rPr>
            </a:br>
            <a:r>
              <a:rPr lang="mr-IN" altLang="zh-CN" sz="1200" dirty="0">
                <a:solidFill>
                  <a:srgbClr val="92D050"/>
                </a:solidFill>
              </a:rPr>
              <a:t>  ]</a:t>
            </a:r>
            <a:br>
              <a:rPr lang="mr-IN" altLang="zh-CN" sz="1200" dirty="0">
                <a:solidFill>
                  <a:srgbClr val="92D050"/>
                </a:solidFill>
              </a:rPr>
            </a:br>
            <a:r>
              <a:rPr lang="mr-IN" altLang="zh-CN" sz="1200" dirty="0">
                <a:solidFill>
                  <a:srgbClr val="92D050"/>
                </a:solidFill>
              </a:rPr>
              <a:t>},</a:t>
            </a:r>
            <a:endParaRPr kumimoji="1" lang="zh-CN" altLang="en-US" sz="1200" dirty="0">
              <a:solidFill>
                <a:srgbClr val="92D05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91514" y="3414532"/>
            <a:ext cx="48613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err="1" smtClean="0">
                <a:solidFill>
                  <a:srgbClr val="92D050"/>
                </a:solidFill>
              </a:rPr>
              <a:t>object_cluster</a:t>
            </a:r>
            <a:r>
              <a:rPr kumimoji="1" lang="en-US" altLang="zh-CN" sz="1400" dirty="0" smtClean="0">
                <a:solidFill>
                  <a:srgbClr val="92D050"/>
                </a:solidFill>
              </a:rPr>
              <a:t>,</a:t>
            </a:r>
            <a:r>
              <a:rPr kumimoji="1" lang="zh-CN" altLang="en-US" sz="1400" dirty="0" smtClean="0">
                <a:solidFill>
                  <a:srgbClr val="92D050"/>
                </a:solidFill>
              </a:rPr>
              <a:t>代表这是一个</a:t>
            </a:r>
            <a:r>
              <a:rPr kumimoji="1" lang="en-US" altLang="zh-CN" sz="1400" dirty="0" smtClean="0">
                <a:solidFill>
                  <a:srgbClr val="92D050"/>
                </a:solidFill>
              </a:rPr>
              <a:t>object</a:t>
            </a:r>
            <a:r>
              <a:rPr kumimoji="1" lang="zh-CN" altLang="en-US" sz="1400" dirty="0" smtClean="0">
                <a:solidFill>
                  <a:srgbClr val="92D050"/>
                </a:solidFill>
              </a:rPr>
              <a:t>类型的</a:t>
            </a:r>
            <a:r>
              <a:rPr kumimoji="1" lang="en-US" altLang="zh-CN" sz="1400" dirty="0" smtClean="0">
                <a:solidFill>
                  <a:srgbClr val="92D050"/>
                </a:solidFill>
              </a:rPr>
              <a:t>cluster,</a:t>
            </a:r>
            <a:r>
              <a:rPr kumimoji="1" lang="zh-CN" altLang="en-US" sz="1400" dirty="0" smtClean="0">
                <a:solidFill>
                  <a:srgbClr val="92D050"/>
                </a:solidFill>
              </a:rPr>
              <a:t>是有特殊含义，不能修改成其他名字</a:t>
            </a:r>
            <a:endParaRPr kumimoji="1" lang="en-US" altLang="zh-CN" sz="1400" dirty="0" smtClean="0">
              <a:solidFill>
                <a:srgbClr val="92D050"/>
              </a:solidFill>
            </a:endParaRPr>
          </a:p>
          <a:p>
            <a:endParaRPr kumimoji="1" lang="en-US" altLang="zh-CN" sz="1400" dirty="0">
              <a:solidFill>
                <a:srgbClr val="92D050"/>
              </a:solidFill>
            </a:endParaRPr>
          </a:p>
          <a:p>
            <a:r>
              <a:rPr kumimoji="1" lang="zh-CN" altLang="en-US" sz="1400" dirty="0" smtClean="0">
                <a:solidFill>
                  <a:srgbClr val="92D050"/>
                </a:solidFill>
              </a:rPr>
              <a:t>其中</a:t>
            </a:r>
            <a:r>
              <a:rPr kumimoji="1" lang="en-US" altLang="zh-CN" sz="1400" dirty="0" smtClean="0">
                <a:solidFill>
                  <a:srgbClr val="92D050"/>
                </a:solidFill>
              </a:rPr>
              <a:t>”name“:”flexobject1” </a:t>
            </a:r>
            <a:r>
              <a:rPr kumimoji="1" lang="zh-CN" altLang="en-US" sz="1400" dirty="0" smtClean="0">
                <a:solidFill>
                  <a:srgbClr val="92D050"/>
                </a:solidFill>
              </a:rPr>
              <a:t>代表了</a:t>
            </a:r>
            <a:r>
              <a:rPr kumimoji="1" lang="en-US" altLang="zh-CN" sz="1400" dirty="0" err="1" smtClean="0">
                <a:solidFill>
                  <a:srgbClr val="92D050"/>
                </a:solidFill>
              </a:rPr>
              <a:t>instanceName</a:t>
            </a:r>
            <a:r>
              <a:rPr kumimoji="1" lang="zh-CN" altLang="en-US" sz="1400" dirty="0" smtClean="0">
                <a:solidFill>
                  <a:srgbClr val="92D050"/>
                </a:solidFill>
              </a:rPr>
              <a:t>，只能修改后面的数字，可以改成</a:t>
            </a:r>
            <a:r>
              <a:rPr kumimoji="1" lang="en-US" altLang="zh-CN" sz="1400" dirty="0" smtClean="0">
                <a:solidFill>
                  <a:srgbClr val="92D050"/>
                </a:solidFill>
              </a:rPr>
              <a:t>flexobject2</a:t>
            </a:r>
            <a:endParaRPr kumimoji="1" lang="en-US" altLang="zh-CN" sz="1400" dirty="0">
              <a:solidFill>
                <a:srgbClr val="92D050"/>
              </a:solidFill>
            </a:endParaRPr>
          </a:p>
          <a:p>
            <a:endParaRPr kumimoji="1" lang="en-US" altLang="zh-CN" sz="1400" dirty="0">
              <a:solidFill>
                <a:srgbClr val="92D050"/>
              </a:solidFill>
            </a:endParaRPr>
          </a:p>
          <a:p>
            <a:r>
              <a:rPr kumimoji="1" lang="en-US" altLang="zh-CN" sz="1400" dirty="0" smtClean="0">
                <a:solidFill>
                  <a:srgbClr val="92D050"/>
                </a:solidFill>
              </a:rPr>
              <a:t>%</a:t>
            </a:r>
            <a:r>
              <a:rPr kumimoji="1" lang="en-US" altLang="zh-CN" sz="1400" dirty="0" err="1" smtClean="0">
                <a:solidFill>
                  <a:srgbClr val="92D050"/>
                </a:solidFill>
              </a:rPr>
              <a:t>podname</a:t>
            </a:r>
            <a:r>
              <a:rPr kumimoji="1" lang="en-US" altLang="zh-CN" sz="1400" dirty="0" smtClean="0">
                <a:solidFill>
                  <a:srgbClr val="92D050"/>
                </a:solidFill>
              </a:rPr>
              <a:t>%</a:t>
            </a:r>
            <a:r>
              <a:rPr kumimoji="1" lang="zh-CN" altLang="en-US" sz="1400" dirty="0" smtClean="0">
                <a:solidFill>
                  <a:srgbClr val="92D050"/>
                </a:solidFill>
              </a:rPr>
              <a:t>是替换参数，将会用命令行中第三个参数来替换。</a:t>
            </a:r>
            <a:endParaRPr kumimoji="1" lang="zh-CN" altLang="en-US" sz="1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3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0131425" cy="879676"/>
          </a:xfrm>
        </p:spPr>
        <p:txBody>
          <a:bodyPr/>
          <a:lstStyle/>
          <a:p>
            <a:r>
              <a:rPr kumimoji="1" lang="zh-CN" altLang="en-US" dirty="0" smtClean="0"/>
              <a:t>启动</a:t>
            </a:r>
            <a:r>
              <a:rPr kumimoji="1" lang="en-US" altLang="zh-CN" dirty="0" smtClean="0"/>
              <a:t>pigeon</a:t>
            </a:r>
            <a:r>
              <a:rPr kumimoji="1" lang="zh-CN" altLang="en-US" dirty="0" smtClean="0"/>
              <a:t>服务器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3365" y="879677"/>
            <a:ext cx="11699111" cy="5451675"/>
          </a:xfrm>
        </p:spPr>
        <p:txBody>
          <a:bodyPr/>
          <a:lstStyle/>
          <a:p>
            <a:r>
              <a:rPr kumimoji="1" lang="zh-CN" altLang="en-US" dirty="0" smtClean="0"/>
              <a:t>启动</a:t>
            </a:r>
            <a:r>
              <a:rPr kumimoji="1" lang="en-US" altLang="zh-CN" dirty="0" smtClean="0"/>
              <a:t>pigeon</a:t>
            </a:r>
            <a:r>
              <a:rPr kumimoji="1" lang="zh-CN" altLang="en-US" dirty="0" smtClean="0"/>
              <a:t>服务器，服务器启动时将加入某个</a:t>
            </a:r>
            <a:r>
              <a:rPr kumimoji="1" lang="en-US" altLang="zh-CN" dirty="0" smtClean="0"/>
              <a:t>shard,</a:t>
            </a:r>
            <a:r>
              <a:rPr kumimoji="1" lang="zh-CN" altLang="en-US" dirty="0" smtClean="0"/>
              <a:t>并且将自己登记到</a:t>
            </a:r>
            <a:r>
              <a:rPr kumimoji="1" lang="en-US" altLang="zh-CN" dirty="0" err="1" smtClean="0"/>
              <a:t>ZooKeeper</a:t>
            </a:r>
            <a:r>
              <a:rPr kumimoji="1" lang="zh-CN" altLang="en-US" dirty="0" smtClean="0"/>
              <a:t>中，从而开始对外提供服务。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启动服务器的命令是：</a:t>
            </a:r>
            <a:endParaRPr kumimoji="1" lang="en-US" altLang="zh-CN" dirty="0" smtClean="0"/>
          </a:p>
          <a:p>
            <a:pPr lvl="1"/>
            <a:r>
              <a:rPr lang="en-US" altLang="zh-CN" dirty="0" err="1"/>
              <a:t>nohup</a:t>
            </a:r>
            <a:r>
              <a:rPr lang="en-US" altLang="zh-CN" dirty="0"/>
              <a:t> java -</a:t>
            </a:r>
            <a:r>
              <a:rPr lang="en-US" altLang="zh-CN" dirty="0" err="1"/>
              <a:t>Djava.util.logging.config.file</a:t>
            </a:r>
            <a:r>
              <a:rPr lang="en-US" altLang="zh-CN" dirty="0"/>
              <a:t>=</a:t>
            </a:r>
            <a:r>
              <a:rPr lang="en-US" altLang="zh-CN" dirty="0" err="1"/>
              <a:t>logging.properties</a:t>
            </a:r>
            <a:r>
              <a:rPr lang="en-US" altLang="zh-CN" dirty="0"/>
              <a:t> -jar pigeonserver.4.0-SNAPSHOT-jar-with-dependencies.jar  pigeonserver_shard0_s1.json 8879 50 1&gt;pigeonserver_shard0_s1.out 2&gt;pigeonserver_shard0_s1.err </a:t>
            </a:r>
            <a:r>
              <a:rPr lang="en-US" altLang="zh-CN" dirty="0" smtClean="0"/>
              <a:t>&amp;</a:t>
            </a:r>
          </a:p>
          <a:p>
            <a:pPr lvl="1"/>
            <a:r>
              <a:rPr kumimoji="1" lang="zh-CN" altLang="en-US" dirty="0" smtClean="0"/>
              <a:t>其中</a:t>
            </a:r>
            <a:r>
              <a:rPr lang="en-US" altLang="zh-CN" dirty="0" smtClean="0"/>
              <a:t>pigeonserver_shard0_s1.json</a:t>
            </a:r>
            <a:r>
              <a:rPr lang="zh-CN" altLang="en-US" dirty="0" smtClean="0"/>
              <a:t>是配置文件，可以参考安装包里带的配置文件进行修改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354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0131425" cy="711200"/>
          </a:xfrm>
        </p:spPr>
        <p:txBody>
          <a:bodyPr/>
          <a:lstStyle/>
          <a:p>
            <a:r>
              <a:rPr kumimoji="1" lang="en-US" altLang="zh-CN" dirty="0" smtClean="0"/>
              <a:t>Pigeon</a:t>
            </a:r>
            <a:r>
              <a:rPr kumimoji="1" lang="zh-CN" altLang="en-US" dirty="0" smtClean="0"/>
              <a:t> 配置文件说明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7002" y="711201"/>
            <a:ext cx="5748866" cy="428214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mr-IN" altLang="zh-CN" sz="1200" dirty="0">
                <a:solidFill>
                  <a:srgbClr val="00B050"/>
                </a:solidFill>
              </a:rPr>
              <a:t>{</a:t>
            </a:r>
            <a:br>
              <a:rPr lang="mr-IN" altLang="zh-CN" sz="1200" dirty="0">
                <a:solidFill>
                  <a:srgbClr val="00B050"/>
                </a:solidFill>
              </a:rPr>
            </a:br>
            <a:r>
              <a:rPr lang="mr-IN" altLang="zh-CN" sz="1200" dirty="0">
                <a:solidFill>
                  <a:srgbClr val="00B050"/>
                </a:solidFill>
              </a:rPr>
              <a:t> 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zk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: </a:t>
            </a:r>
            <a:r>
              <a:rPr lang="mr-IN" altLang="zh-CN" sz="1200" b="1" dirty="0">
                <a:solidFill>
                  <a:srgbClr val="00B050"/>
                </a:solidFill>
              </a:rPr>
              <a:t>"p12.local.com:2181"</a:t>
            </a:r>
            <a:r>
              <a:rPr lang="mr-IN" altLang="zh-CN" sz="1200" dirty="0">
                <a:solidFill>
                  <a:srgbClr val="00B050"/>
                </a:solidFill>
              </a:rPr>
              <a:t>,</a:t>
            </a:r>
            <a:br>
              <a:rPr lang="mr-IN" altLang="zh-CN" sz="1200" dirty="0">
                <a:solidFill>
                  <a:srgbClr val="00B050"/>
                </a:solidFill>
              </a:rPr>
            </a:br>
            <a:r>
              <a:rPr lang="mr-IN" altLang="zh-CN" sz="1200" dirty="0">
                <a:solidFill>
                  <a:srgbClr val="00B050"/>
                </a:solidFill>
              </a:rPr>
              <a:t> 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pigeons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: [</a:t>
            </a:r>
            <a:br>
              <a:rPr lang="mr-IN" altLang="zh-CN" sz="1200" dirty="0">
                <a:solidFill>
                  <a:srgbClr val="00B050"/>
                </a:solidFill>
              </a:rPr>
            </a:br>
            <a:r>
              <a:rPr lang="mr-IN" altLang="zh-CN" sz="1200" dirty="0">
                <a:solidFill>
                  <a:srgbClr val="00B050"/>
                </a:solidFill>
              </a:rPr>
              <a:t>    {</a:t>
            </a:r>
            <a:br>
              <a:rPr lang="mr-IN" altLang="zh-CN" sz="1200" dirty="0">
                <a:solidFill>
                  <a:srgbClr val="00B050"/>
                </a:solidFill>
              </a:rPr>
            </a:br>
            <a:r>
              <a:rPr lang="mr-IN" altLang="zh-CN" sz="1200" dirty="0">
                <a:solidFill>
                  <a:srgbClr val="00B050"/>
                </a:solidFill>
              </a:rPr>
              <a:t>     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host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: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localhost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,</a:t>
            </a:r>
            <a:br>
              <a:rPr lang="mr-IN" altLang="zh-CN" sz="1200" dirty="0">
                <a:solidFill>
                  <a:srgbClr val="00B050"/>
                </a:solidFill>
              </a:rPr>
            </a:br>
            <a:r>
              <a:rPr lang="mr-IN" altLang="zh-CN" sz="1200" dirty="0">
                <a:solidFill>
                  <a:srgbClr val="00B050"/>
                </a:solidFill>
              </a:rPr>
              <a:t>     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type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: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flexobject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,</a:t>
            </a:r>
            <a:br>
              <a:rPr lang="mr-IN" altLang="zh-CN" sz="1200" dirty="0">
                <a:solidFill>
                  <a:srgbClr val="00B050"/>
                </a:solidFill>
              </a:rPr>
            </a:br>
            <a:r>
              <a:rPr lang="mr-IN" altLang="zh-CN" sz="1200" dirty="0">
                <a:solidFill>
                  <a:srgbClr val="00B050"/>
                </a:solidFill>
              </a:rPr>
              <a:t>     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shardFullPath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: </a:t>
            </a:r>
            <a:r>
              <a:rPr lang="mr-IN" altLang="zh-CN" sz="1200" b="1" dirty="0">
                <a:solidFill>
                  <a:srgbClr val="00B050"/>
                </a:solidFill>
              </a:rPr>
              <a:t>"/pigeon40/</a:t>
            </a:r>
            <a:r>
              <a:rPr lang="mr-IN" altLang="zh-CN" sz="1200" b="1" dirty="0" err="1">
                <a:solidFill>
                  <a:srgbClr val="00B050"/>
                </a:solidFill>
              </a:rPr>
              <a:t>pigeonSaas</a:t>
            </a:r>
            <a:r>
              <a:rPr lang="mr-IN" altLang="zh-CN" sz="1200" b="1" dirty="0">
                <a:solidFill>
                  <a:srgbClr val="00B050"/>
                </a:solidFill>
              </a:rPr>
              <a:t>/</a:t>
            </a:r>
            <a:r>
              <a:rPr lang="mr-IN" altLang="zh-CN" sz="1200" b="1" dirty="0" err="1">
                <a:solidFill>
                  <a:srgbClr val="00B050"/>
                </a:solidFill>
              </a:rPr>
              <a:t>object_cluster</a:t>
            </a:r>
            <a:r>
              <a:rPr lang="mr-IN" altLang="zh-CN" sz="1200" b="1" dirty="0">
                <a:solidFill>
                  <a:srgbClr val="00B050"/>
                </a:solidFill>
              </a:rPr>
              <a:t>/shard0"</a:t>
            </a:r>
            <a:r>
              <a:rPr lang="mr-IN" altLang="zh-CN" sz="1200" dirty="0">
                <a:solidFill>
                  <a:srgbClr val="00B050"/>
                </a:solidFill>
              </a:rPr>
              <a:t>,</a:t>
            </a:r>
            <a:br>
              <a:rPr lang="mr-IN" altLang="zh-CN" sz="1200" dirty="0">
                <a:solidFill>
                  <a:srgbClr val="00B050"/>
                </a:solidFill>
              </a:rPr>
            </a:br>
            <a:r>
              <a:rPr lang="mr-IN" altLang="zh-CN" sz="1200" dirty="0">
                <a:solidFill>
                  <a:srgbClr val="00B050"/>
                </a:solidFill>
              </a:rPr>
              <a:t>     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serviceHost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: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localhost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,</a:t>
            </a:r>
            <a:br>
              <a:rPr lang="mr-IN" altLang="zh-CN" sz="1200" dirty="0">
                <a:solidFill>
                  <a:srgbClr val="00B050"/>
                </a:solidFill>
              </a:rPr>
            </a:br>
            <a:r>
              <a:rPr lang="mr-IN" altLang="zh-CN" sz="1200" dirty="0">
                <a:solidFill>
                  <a:srgbClr val="00B050"/>
                </a:solidFill>
              </a:rPr>
              <a:t>     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servicePort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: 8879,</a:t>
            </a:r>
            <a:br>
              <a:rPr lang="mr-IN" altLang="zh-CN" sz="1200" dirty="0">
                <a:solidFill>
                  <a:srgbClr val="00B050"/>
                </a:solidFill>
              </a:rPr>
            </a:br>
            <a:r>
              <a:rPr lang="mr-IN" altLang="zh-CN" sz="1200" dirty="0">
                <a:solidFill>
                  <a:srgbClr val="00B050"/>
                </a:solidFill>
              </a:rPr>
              <a:t>     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master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: </a:t>
            </a:r>
            <a:r>
              <a:rPr lang="mr-IN" altLang="zh-CN" sz="1200" b="1" dirty="0" err="1">
                <a:solidFill>
                  <a:srgbClr val="00B050"/>
                </a:solidFill>
              </a:rPr>
              <a:t>true</a:t>
            </a:r>
            <a:r>
              <a:rPr lang="mr-IN" altLang="zh-CN" sz="1200" dirty="0">
                <a:solidFill>
                  <a:srgbClr val="00B050"/>
                </a:solidFill>
              </a:rPr>
              <a:t>,</a:t>
            </a:r>
            <a:br>
              <a:rPr lang="mr-IN" altLang="zh-CN" sz="1200" dirty="0">
                <a:solidFill>
                  <a:srgbClr val="00B050"/>
                </a:solidFill>
              </a:rPr>
            </a:br>
            <a:r>
              <a:rPr lang="mr-IN" altLang="zh-CN" sz="1200" dirty="0">
                <a:solidFill>
                  <a:srgbClr val="00B050"/>
                </a:solidFill>
              </a:rPr>
              <a:t>     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nodeName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: </a:t>
            </a:r>
            <a:r>
              <a:rPr lang="mr-IN" altLang="zh-CN" sz="1200" b="1" dirty="0">
                <a:solidFill>
                  <a:srgbClr val="00B050"/>
                </a:solidFill>
              </a:rPr>
              <a:t>"shard0_s1"</a:t>
            </a:r>
            <a:r>
              <a:rPr lang="mr-IN" altLang="zh-CN" sz="1200" dirty="0">
                <a:solidFill>
                  <a:srgbClr val="00B050"/>
                </a:solidFill>
              </a:rPr>
              <a:t>,</a:t>
            </a:r>
            <a:br>
              <a:rPr lang="mr-IN" altLang="zh-CN" sz="1200" dirty="0">
                <a:solidFill>
                  <a:srgbClr val="00B050"/>
                </a:solidFill>
              </a:rPr>
            </a:br>
            <a:r>
              <a:rPr lang="mr-IN" altLang="zh-CN" sz="1200" dirty="0">
                <a:solidFill>
                  <a:srgbClr val="00B050"/>
                </a:solidFill>
              </a:rPr>
              <a:t>     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instanceName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: </a:t>
            </a:r>
            <a:r>
              <a:rPr lang="mr-IN" altLang="zh-CN" sz="1200" b="1" dirty="0">
                <a:solidFill>
                  <a:srgbClr val="00B050"/>
                </a:solidFill>
              </a:rPr>
              <a:t>"/flexobject1"</a:t>
            </a:r>
            <a:r>
              <a:rPr lang="mr-IN" altLang="zh-CN" sz="1200" dirty="0">
                <a:solidFill>
                  <a:srgbClr val="00B050"/>
                </a:solidFill>
              </a:rPr>
              <a:t>,</a:t>
            </a:r>
            <a:br>
              <a:rPr lang="mr-IN" altLang="zh-CN" sz="1200" dirty="0">
                <a:solidFill>
                  <a:srgbClr val="00B050"/>
                </a:solidFill>
              </a:rPr>
            </a:br>
            <a:r>
              <a:rPr lang="mr-IN" altLang="zh-CN" sz="1200" dirty="0">
                <a:solidFill>
                  <a:srgbClr val="00B050"/>
                </a:solidFill>
              </a:rPr>
              <a:t>     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version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: </a:t>
            </a:r>
            <a:r>
              <a:rPr lang="mr-IN" altLang="zh-CN" sz="1200" b="1" dirty="0">
                <a:solidFill>
                  <a:srgbClr val="00B050"/>
                </a:solidFill>
              </a:rPr>
              <a:t>"1"</a:t>
            </a:r>
            <a:r>
              <a:rPr lang="mr-IN" altLang="zh-CN" sz="1200" dirty="0">
                <a:solidFill>
                  <a:srgbClr val="00B050"/>
                </a:solidFill>
              </a:rPr>
              <a:t>,</a:t>
            </a:r>
            <a:br>
              <a:rPr lang="mr-IN" altLang="zh-CN" sz="1200" dirty="0">
                <a:solidFill>
                  <a:srgbClr val="00B050"/>
                </a:solidFill>
              </a:rPr>
            </a:br>
            <a:r>
              <a:rPr lang="mr-IN" altLang="zh-CN" sz="1200" dirty="0">
                <a:solidFill>
                  <a:srgbClr val="00B050"/>
                </a:solidFill>
              </a:rPr>
              <a:t>     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table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: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t_flexobject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,</a:t>
            </a:r>
            <a:br>
              <a:rPr lang="mr-IN" altLang="zh-CN" sz="1200" dirty="0">
                <a:solidFill>
                  <a:srgbClr val="00B050"/>
                </a:solidFill>
              </a:rPr>
            </a:br>
            <a:r>
              <a:rPr lang="mr-IN" altLang="zh-CN" sz="1200" dirty="0">
                <a:solidFill>
                  <a:srgbClr val="00B050"/>
                </a:solidFill>
              </a:rPr>
              <a:t>     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logDir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: </a:t>
            </a:r>
            <a:r>
              <a:rPr lang="mr-IN" altLang="zh-CN" sz="1200" b="1" dirty="0">
                <a:solidFill>
                  <a:srgbClr val="00B050"/>
                </a:solidFill>
              </a:rPr>
              <a:t>"../</a:t>
            </a:r>
            <a:r>
              <a:rPr lang="mr-IN" altLang="zh-CN" sz="1200" b="1" dirty="0" err="1">
                <a:solidFill>
                  <a:srgbClr val="00B050"/>
                </a:solidFill>
              </a:rPr>
              <a:t>data</a:t>
            </a:r>
            <a:r>
              <a:rPr lang="mr-IN" altLang="zh-CN" sz="1200" b="1" dirty="0">
                <a:solidFill>
                  <a:srgbClr val="00B050"/>
                </a:solidFill>
              </a:rPr>
              <a:t>/shard0_s1/flexobject1/"</a:t>
            </a:r>
            <a:r>
              <a:rPr lang="mr-IN" altLang="zh-CN" sz="1200" dirty="0">
                <a:solidFill>
                  <a:srgbClr val="00B050"/>
                </a:solidFill>
              </a:rPr>
              <a:t>,</a:t>
            </a:r>
            <a:br>
              <a:rPr lang="mr-IN" altLang="zh-CN" sz="1200" dirty="0">
                <a:solidFill>
                  <a:srgbClr val="00B050"/>
                </a:solidFill>
              </a:rPr>
            </a:br>
            <a:r>
              <a:rPr lang="mr-IN" altLang="zh-CN" sz="1200" dirty="0">
                <a:solidFill>
                  <a:srgbClr val="00B050"/>
                </a:solidFill>
              </a:rPr>
              <a:t>     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maxCacheNumber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: 10000,</a:t>
            </a:r>
            <a:br>
              <a:rPr lang="mr-IN" altLang="zh-CN" sz="1200" dirty="0">
                <a:solidFill>
                  <a:srgbClr val="00B050"/>
                </a:solidFill>
              </a:rPr>
            </a:br>
            <a:r>
              <a:rPr lang="mr-IN" altLang="zh-CN" sz="1200" dirty="0">
                <a:solidFill>
                  <a:srgbClr val="00B050"/>
                </a:solidFill>
              </a:rPr>
              <a:t>     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dbUrl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: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jdbc:mysql</a:t>
            </a:r>
            <a:r>
              <a:rPr lang="mr-IN" altLang="zh-CN" sz="1200" b="1" dirty="0">
                <a:solidFill>
                  <a:srgbClr val="00B050"/>
                </a:solidFill>
              </a:rPr>
              <a:t>://127.0.0.1/pigeon40_shard0_s1?autoReconnect=</a:t>
            </a:r>
            <a:r>
              <a:rPr lang="mr-IN" altLang="zh-CN" sz="1200" b="1" dirty="0" err="1">
                <a:solidFill>
                  <a:srgbClr val="00B050"/>
                </a:solidFill>
              </a:rPr>
              <a:t>true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,</a:t>
            </a:r>
            <a:br>
              <a:rPr lang="mr-IN" altLang="zh-CN" sz="1200" dirty="0">
                <a:solidFill>
                  <a:srgbClr val="00B050"/>
                </a:solidFill>
              </a:rPr>
            </a:br>
            <a:r>
              <a:rPr lang="mr-IN" altLang="zh-CN" sz="1200" dirty="0">
                <a:solidFill>
                  <a:srgbClr val="00B050"/>
                </a:solidFill>
              </a:rPr>
              <a:t>     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dbUserName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: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root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,</a:t>
            </a:r>
            <a:br>
              <a:rPr lang="mr-IN" altLang="zh-CN" sz="1200" dirty="0">
                <a:solidFill>
                  <a:srgbClr val="00B050"/>
                </a:solidFill>
              </a:rPr>
            </a:br>
            <a:r>
              <a:rPr lang="mr-IN" altLang="zh-CN" sz="1200" dirty="0">
                <a:solidFill>
                  <a:srgbClr val="00B050"/>
                </a:solidFill>
              </a:rPr>
              <a:t>      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b="1" dirty="0" err="1">
                <a:solidFill>
                  <a:srgbClr val="00B050"/>
                </a:solidFill>
              </a:rPr>
              <a:t>dbPassword</a:t>
            </a:r>
            <a:r>
              <a:rPr lang="mr-IN" altLang="zh-CN" sz="1200" b="1" dirty="0">
                <a:solidFill>
                  <a:srgbClr val="00B050"/>
                </a:solidFill>
              </a:rPr>
              <a:t>"</a:t>
            </a:r>
            <a:r>
              <a:rPr lang="mr-IN" altLang="zh-CN" sz="1200" dirty="0">
                <a:solidFill>
                  <a:srgbClr val="00B050"/>
                </a:solidFill>
              </a:rPr>
              <a:t>: </a:t>
            </a:r>
            <a:r>
              <a:rPr lang="mr-IN" altLang="zh-CN" sz="1200" b="1" dirty="0">
                <a:solidFill>
                  <a:srgbClr val="00B050"/>
                </a:solidFill>
              </a:rPr>
              <a:t>"123456"</a:t>
            </a:r>
            <a:br>
              <a:rPr lang="mr-IN" altLang="zh-CN" sz="1200" b="1" dirty="0">
                <a:solidFill>
                  <a:srgbClr val="00B050"/>
                </a:solidFill>
              </a:rPr>
            </a:br>
            <a:r>
              <a:rPr lang="mr-IN" altLang="zh-CN" sz="1200" b="1" dirty="0">
                <a:solidFill>
                  <a:srgbClr val="00B050"/>
                </a:solidFill>
              </a:rPr>
              <a:t>    </a:t>
            </a:r>
            <a:r>
              <a:rPr lang="mr-IN" altLang="zh-CN" sz="1200" dirty="0">
                <a:solidFill>
                  <a:srgbClr val="00B050"/>
                </a:solidFill>
              </a:rPr>
              <a:t>},</a:t>
            </a:r>
            <a:endParaRPr kumimoji="1" lang="zh-CN" altLang="en-US" sz="1200" dirty="0">
              <a:solidFill>
                <a:srgbClr val="00B05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75868" y="846667"/>
            <a:ext cx="5740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err="1" smtClean="0"/>
              <a:t>zk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pigeon</a:t>
            </a:r>
            <a:r>
              <a:rPr kumimoji="1" lang="zh-CN" altLang="en-US" dirty="0" smtClean="0"/>
              <a:t> 使用的</a:t>
            </a:r>
            <a:r>
              <a:rPr kumimoji="1" lang="en-US" altLang="zh-CN" dirty="0" smtClean="0"/>
              <a:t>zookeeper</a:t>
            </a:r>
            <a:r>
              <a:rPr kumimoji="1" lang="zh-CN" altLang="en-US" dirty="0" smtClean="0"/>
              <a:t>的链接字符串</a:t>
            </a: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p</a:t>
            </a:r>
            <a:r>
              <a:rPr kumimoji="1" lang="en-US" altLang="zh-CN" dirty="0" smtClean="0"/>
              <a:t>igeons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 是一个</a:t>
            </a:r>
            <a:r>
              <a:rPr kumimoji="1" lang="en-US" altLang="zh-CN" dirty="0" smtClean="0"/>
              <a:t>array</a:t>
            </a:r>
            <a:r>
              <a:rPr kumimoji="1" lang="zh-CN" altLang="en-US" dirty="0" smtClean="0"/>
              <a:t>包含此服务进程包含的所有服务器</a:t>
            </a:r>
            <a:r>
              <a:rPr kumimoji="1" lang="en-US" altLang="zh-CN" dirty="0" smtClean="0"/>
              <a:t>instance  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t</a:t>
            </a:r>
            <a:r>
              <a:rPr kumimoji="1" lang="en-US" altLang="zh-CN" dirty="0" smtClean="0"/>
              <a:t>ype  ---  </a:t>
            </a:r>
            <a:r>
              <a:rPr kumimoji="1" lang="zh-CN" altLang="en-US" dirty="0" smtClean="0"/>
              <a:t>可以是</a:t>
            </a:r>
            <a:r>
              <a:rPr kumimoji="1" lang="en-US" altLang="zh-CN" dirty="0" err="1" smtClean="0"/>
              <a:t>flexobject,list,idserver,fileserver,atom,lock</a:t>
            </a:r>
            <a:r>
              <a:rPr kumimoji="1" lang="zh-CN" altLang="en-US" dirty="0" smtClean="0"/>
              <a:t>等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err="1" smtClean="0"/>
              <a:t>shardFullPath</a:t>
            </a: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zookeeper</a:t>
            </a:r>
            <a:r>
              <a:rPr kumimoji="1" lang="zh-CN" altLang="en-US" dirty="0" smtClean="0"/>
              <a:t>唯一代表一个</a:t>
            </a:r>
            <a:r>
              <a:rPr kumimoji="1" lang="en-US" altLang="zh-CN" dirty="0" smtClean="0"/>
              <a:t>shard</a:t>
            </a:r>
            <a:r>
              <a:rPr kumimoji="1" lang="zh-CN" altLang="en-US" dirty="0" smtClean="0"/>
              <a:t>的路径，表明这个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会加入哪个</a:t>
            </a:r>
            <a:r>
              <a:rPr kumimoji="1" lang="en-US" altLang="zh-CN" dirty="0" err="1" smtClean="0"/>
              <a:t>shard,server</a:t>
            </a:r>
            <a:r>
              <a:rPr kumimoji="1" lang="zh-CN" altLang="en-US" dirty="0" smtClean="0"/>
              <a:t>启动后就会在这个</a:t>
            </a:r>
            <a:r>
              <a:rPr kumimoji="1" lang="en-US" altLang="zh-CN" dirty="0" smtClean="0"/>
              <a:t>shard</a:t>
            </a:r>
            <a:r>
              <a:rPr kumimoji="1" lang="zh-CN" altLang="en-US" dirty="0" smtClean="0"/>
              <a:t>下面登记一个节点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err="1" smtClean="0"/>
              <a:t>instanceName</a:t>
            </a: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必须是</a:t>
            </a:r>
            <a:r>
              <a:rPr kumimoji="1" lang="en-US" altLang="zh-CN" dirty="0" smtClean="0"/>
              <a:t>/[</a:t>
            </a:r>
            <a:r>
              <a:rPr kumimoji="1" lang="en-US" altLang="zh-CN" dirty="0" err="1" smtClean="0"/>
              <a:t>typestring</a:t>
            </a:r>
            <a:r>
              <a:rPr kumimoji="1" lang="en-US" altLang="zh-CN" dirty="0" smtClean="0"/>
              <a:t>][no]</a:t>
            </a:r>
            <a:r>
              <a:rPr kumimoji="1" lang="zh-CN" altLang="en-US" dirty="0" smtClean="0"/>
              <a:t>这样的形式，不能自己起名字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err="1" smtClean="0"/>
              <a:t>nodeName</a:t>
            </a:r>
            <a:r>
              <a:rPr kumimoji="1" lang="en-US" altLang="zh-CN" dirty="0" smtClean="0"/>
              <a:t> --- </a:t>
            </a:r>
            <a:r>
              <a:rPr kumimoji="1" lang="zh-CN" altLang="en-US" dirty="0" smtClean="0"/>
              <a:t>可以任意起名字，不过建议是起有意义的名字，方便记忆，例如</a:t>
            </a:r>
            <a:r>
              <a:rPr kumimoji="1" lang="en-US" altLang="zh-CN" dirty="0" smtClean="0"/>
              <a:t>shard0_s1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其他的配置参数随着</a:t>
            </a:r>
            <a:r>
              <a:rPr kumimoji="1" lang="en-US" altLang="zh-CN" dirty="0" smtClean="0"/>
              <a:t>type</a:t>
            </a:r>
            <a:r>
              <a:rPr kumimoji="1" lang="zh-CN" altLang="en-US" dirty="0" smtClean="0"/>
              <a:t>的不同会有所不同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029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/>
          <a:lstStyle/>
          <a:p>
            <a:r>
              <a:rPr kumimoji="1" lang="zh-CN" altLang="en-US" dirty="0" smtClean="0"/>
              <a:t>客户端的配置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735" y="1456268"/>
            <a:ext cx="6951132" cy="2827865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altLang="zh-CN" sz="1200" b="1" dirty="0">
                <a:solidFill>
                  <a:srgbClr val="92D050"/>
                </a:solidFill>
              </a:rPr>
              <a:t>static </a:t>
            </a:r>
            <a:r>
              <a:rPr lang="en-US" altLang="zh-CN" sz="1200" dirty="0" err="1">
                <a:solidFill>
                  <a:srgbClr val="92D050"/>
                </a:solidFill>
              </a:rPr>
              <a:t>ZooKeeperPigeonEngine</a:t>
            </a:r>
            <a:r>
              <a:rPr lang="en-US" altLang="zh-CN" sz="1200" dirty="0">
                <a:solidFill>
                  <a:srgbClr val="92D050"/>
                </a:solidFill>
              </a:rPr>
              <a:t> </a:t>
            </a:r>
            <a:r>
              <a:rPr lang="en-US" altLang="zh-CN" sz="1200" i="1" dirty="0" err="1">
                <a:solidFill>
                  <a:srgbClr val="92D050"/>
                </a:solidFill>
              </a:rPr>
              <a:t>pigeonStoreEngine</a:t>
            </a:r>
            <a:r>
              <a:rPr lang="en-US" altLang="zh-CN" sz="1200" i="1" dirty="0">
                <a:solidFill>
                  <a:srgbClr val="92D050"/>
                </a:solidFill>
              </a:rPr>
              <a:t> </a:t>
            </a:r>
            <a:r>
              <a:rPr lang="en-US" altLang="zh-CN" sz="1200" dirty="0">
                <a:solidFill>
                  <a:srgbClr val="92D050"/>
                </a:solidFill>
              </a:rPr>
              <a:t>= </a:t>
            </a:r>
            <a:r>
              <a:rPr lang="en-US" altLang="zh-CN" sz="1200" b="1" dirty="0">
                <a:solidFill>
                  <a:srgbClr val="92D050"/>
                </a:solidFill>
              </a:rPr>
              <a:t>null</a:t>
            </a:r>
            <a:r>
              <a:rPr lang="en-US" altLang="zh-CN" sz="1200" dirty="0">
                <a:solidFill>
                  <a:srgbClr val="92D050"/>
                </a:solidFill>
              </a:rPr>
              <a:t>;</a:t>
            </a:r>
            <a:br>
              <a:rPr lang="en-US" altLang="zh-CN" sz="1200" dirty="0">
                <a:solidFill>
                  <a:srgbClr val="92D050"/>
                </a:solidFill>
              </a:rPr>
            </a:br>
            <a:r>
              <a:rPr lang="en-US" altLang="zh-CN" sz="1200" dirty="0">
                <a:solidFill>
                  <a:srgbClr val="92D050"/>
                </a:solidFill>
              </a:rPr>
              <a:t/>
            </a:r>
            <a:br>
              <a:rPr lang="en-US" altLang="zh-CN" sz="1200" dirty="0">
                <a:solidFill>
                  <a:srgbClr val="92D050"/>
                </a:solidFill>
              </a:rPr>
            </a:br>
            <a:r>
              <a:rPr lang="en-US" altLang="zh-CN" sz="1200" b="1" dirty="0">
                <a:solidFill>
                  <a:srgbClr val="92D050"/>
                </a:solidFill>
              </a:rPr>
              <a:t>@</a:t>
            </a:r>
            <a:r>
              <a:rPr lang="en-US" altLang="zh-CN" sz="1200" b="1" dirty="0" err="1">
                <a:solidFill>
                  <a:srgbClr val="92D050"/>
                </a:solidFill>
              </a:rPr>
              <a:t>BeforeClass</a:t>
            </a:r>
            <a:r>
              <a:rPr lang="en-US" altLang="zh-CN" sz="1200" b="1" dirty="0">
                <a:solidFill>
                  <a:srgbClr val="92D050"/>
                </a:solidFill>
              </a:rPr>
              <a:t/>
            </a:r>
            <a:br>
              <a:rPr lang="en-US" altLang="zh-CN" sz="1200" b="1" dirty="0">
                <a:solidFill>
                  <a:srgbClr val="92D050"/>
                </a:solidFill>
              </a:rPr>
            </a:br>
            <a:r>
              <a:rPr lang="en-US" altLang="zh-CN" sz="1200" b="1" dirty="0">
                <a:solidFill>
                  <a:srgbClr val="92D050"/>
                </a:solidFill>
              </a:rPr>
              <a:t>static public void </a:t>
            </a:r>
            <a:r>
              <a:rPr lang="en-US" altLang="zh-CN" sz="1200" dirty="0" err="1">
                <a:solidFill>
                  <a:srgbClr val="92D050"/>
                </a:solidFill>
              </a:rPr>
              <a:t>init</a:t>
            </a:r>
            <a:r>
              <a:rPr lang="en-US" altLang="zh-CN" sz="1200" dirty="0">
                <a:solidFill>
                  <a:srgbClr val="92D050"/>
                </a:solidFill>
              </a:rPr>
              <a:t>() </a:t>
            </a:r>
            <a:r>
              <a:rPr lang="en-US" altLang="zh-CN" sz="1200" b="1" dirty="0">
                <a:solidFill>
                  <a:srgbClr val="92D050"/>
                </a:solidFill>
              </a:rPr>
              <a:t>throws </a:t>
            </a:r>
            <a:r>
              <a:rPr lang="en-US" altLang="zh-CN" sz="1200" dirty="0">
                <a:solidFill>
                  <a:srgbClr val="92D050"/>
                </a:solidFill>
              </a:rPr>
              <a:t>Exception {</a:t>
            </a:r>
            <a:br>
              <a:rPr lang="en-US" altLang="zh-CN" sz="1200" dirty="0">
                <a:solidFill>
                  <a:srgbClr val="92D050"/>
                </a:solidFill>
              </a:rPr>
            </a:br>
            <a:r>
              <a:rPr lang="en-US" altLang="zh-CN" sz="1200" dirty="0">
                <a:solidFill>
                  <a:srgbClr val="92D050"/>
                </a:solidFill>
              </a:rPr>
              <a:t>    String </a:t>
            </a:r>
            <a:r>
              <a:rPr lang="en-US" altLang="zh-CN" sz="1200" dirty="0" err="1">
                <a:solidFill>
                  <a:srgbClr val="92D050"/>
                </a:solidFill>
              </a:rPr>
              <a:t>zkConnectString</a:t>
            </a:r>
            <a:r>
              <a:rPr lang="en-US" altLang="zh-CN" sz="1200" dirty="0">
                <a:solidFill>
                  <a:srgbClr val="92D050"/>
                </a:solidFill>
              </a:rPr>
              <a:t> = </a:t>
            </a:r>
            <a:r>
              <a:rPr lang="en-US" altLang="zh-CN" sz="1200" b="1" dirty="0">
                <a:solidFill>
                  <a:srgbClr val="92D050"/>
                </a:solidFill>
              </a:rPr>
              <a:t>"127.0.0.1:2181"</a:t>
            </a:r>
            <a:r>
              <a:rPr lang="en-US" altLang="zh-CN" sz="1200" dirty="0">
                <a:solidFill>
                  <a:srgbClr val="92D050"/>
                </a:solidFill>
              </a:rPr>
              <a:t>;</a:t>
            </a:r>
            <a:br>
              <a:rPr lang="en-US" altLang="zh-CN" sz="1200" dirty="0">
                <a:solidFill>
                  <a:srgbClr val="92D050"/>
                </a:solidFill>
              </a:rPr>
            </a:br>
            <a:r>
              <a:rPr lang="en-US" altLang="zh-CN" sz="1200" dirty="0">
                <a:solidFill>
                  <a:srgbClr val="92D050"/>
                </a:solidFill>
              </a:rPr>
              <a:t>    String </a:t>
            </a:r>
            <a:r>
              <a:rPr lang="en-US" altLang="zh-CN" sz="1200" dirty="0" err="1">
                <a:solidFill>
                  <a:srgbClr val="92D050"/>
                </a:solidFill>
              </a:rPr>
              <a:t>podPath</a:t>
            </a:r>
            <a:r>
              <a:rPr lang="en-US" altLang="zh-CN" sz="1200" dirty="0">
                <a:solidFill>
                  <a:srgbClr val="92D050"/>
                </a:solidFill>
              </a:rPr>
              <a:t> = </a:t>
            </a:r>
            <a:r>
              <a:rPr lang="en-US" altLang="zh-CN" sz="1200" b="1" dirty="0">
                <a:solidFill>
                  <a:srgbClr val="92D050"/>
                </a:solidFill>
              </a:rPr>
              <a:t>"/pigeon40/</a:t>
            </a:r>
            <a:r>
              <a:rPr lang="en-US" altLang="zh-CN" sz="1200" b="1" dirty="0" err="1">
                <a:solidFill>
                  <a:srgbClr val="92D050"/>
                </a:solidFill>
              </a:rPr>
              <a:t>pigeonSaas</a:t>
            </a:r>
            <a:r>
              <a:rPr lang="en-US" altLang="zh-CN" sz="1200" b="1" dirty="0">
                <a:solidFill>
                  <a:srgbClr val="92D050"/>
                </a:solidFill>
              </a:rPr>
              <a:t>"</a:t>
            </a:r>
            <a:r>
              <a:rPr lang="en-US" altLang="zh-CN" sz="1200" dirty="0">
                <a:solidFill>
                  <a:srgbClr val="92D050"/>
                </a:solidFill>
              </a:rPr>
              <a:t>;</a:t>
            </a:r>
            <a:br>
              <a:rPr lang="en-US" altLang="zh-CN" sz="1200" dirty="0">
                <a:solidFill>
                  <a:srgbClr val="92D050"/>
                </a:solidFill>
              </a:rPr>
            </a:br>
            <a:r>
              <a:rPr lang="en-US" altLang="zh-CN" sz="1200" dirty="0">
                <a:solidFill>
                  <a:srgbClr val="92D050"/>
                </a:solidFill>
              </a:rPr>
              <a:t>    </a:t>
            </a:r>
            <a:r>
              <a:rPr lang="en-US" altLang="zh-CN" sz="1200" b="1" dirty="0">
                <a:solidFill>
                  <a:srgbClr val="92D050"/>
                </a:solidFill>
              </a:rPr>
              <a:t>try </a:t>
            </a:r>
            <a:r>
              <a:rPr lang="en-US" altLang="zh-CN" sz="1200" dirty="0">
                <a:solidFill>
                  <a:srgbClr val="92D050"/>
                </a:solidFill>
              </a:rPr>
              <a:t>{</a:t>
            </a:r>
            <a:br>
              <a:rPr lang="en-US" altLang="zh-CN" sz="1200" dirty="0">
                <a:solidFill>
                  <a:srgbClr val="92D050"/>
                </a:solidFill>
              </a:rPr>
            </a:br>
            <a:r>
              <a:rPr lang="en-US" altLang="zh-CN" sz="1200" dirty="0">
                <a:solidFill>
                  <a:srgbClr val="92D050"/>
                </a:solidFill>
              </a:rPr>
              <a:t>        </a:t>
            </a:r>
            <a:r>
              <a:rPr lang="en-US" altLang="zh-CN" sz="1200" i="1" dirty="0" err="1">
                <a:solidFill>
                  <a:srgbClr val="92D050"/>
                </a:solidFill>
              </a:rPr>
              <a:t>pigeonStoreEngine</a:t>
            </a:r>
            <a:r>
              <a:rPr lang="en-US" altLang="zh-CN" sz="1200" i="1" dirty="0">
                <a:solidFill>
                  <a:srgbClr val="92D050"/>
                </a:solidFill>
              </a:rPr>
              <a:t> </a:t>
            </a:r>
            <a:r>
              <a:rPr lang="en-US" altLang="zh-CN" sz="1200" dirty="0">
                <a:solidFill>
                  <a:srgbClr val="92D050"/>
                </a:solidFill>
              </a:rPr>
              <a:t>= </a:t>
            </a:r>
            <a:r>
              <a:rPr lang="en-US" altLang="zh-CN" sz="1200" b="1" dirty="0">
                <a:solidFill>
                  <a:srgbClr val="92D050"/>
                </a:solidFill>
              </a:rPr>
              <a:t>new </a:t>
            </a:r>
            <a:r>
              <a:rPr lang="en-US" altLang="zh-CN" sz="1200" dirty="0" err="1">
                <a:solidFill>
                  <a:srgbClr val="92D050"/>
                </a:solidFill>
              </a:rPr>
              <a:t>ZooKeeperPigeonEngine</a:t>
            </a:r>
            <a:r>
              <a:rPr lang="en-US" altLang="zh-CN" sz="1200" dirty="0">
                <a:solidFill>
                  <a:srgbClr val="92D050"/>
                </a:solidFill>
              </a:rPr>
              <a:t>(</a:t>
            </a:r>
            <a:r>
              <a:rPr lang="en-US" altLang="zh-CN" sz="1200" dirty="0" err="1">
                <a:solidFill>
                  <a:srgbClr val="92D050"/>
                </a:solidFill>
              </a:rPr>
              <a:t>zkConnectString</a:t>
            </a:r>
            <a:r>
              <a:rPr lang="en-US" altLang="zh-CN" sz="1200" dirty="0">
                <a:solidFill>
                  <a:srgbClr val="92D050"/>
                </a:solidFill>
              </a:rPr>
              <a:t>, </a:t>
            </a:r>
            <a:r>
              <a:rPr lang="en-US" altLang="zh-CN" sz="1200" dirty="0" err="1">
                <a:solidFill>
                  <a:srgbClr val="92D050"/>
                </a:solidFill>
              </a:rPr>
              <a:t>podPath</a:t>
            </a:r>
            <a:r>
              <a:rPr lang="en-US" altLang="zh-CN" sz="1200" dirty="0">
                <a:solidFill>
                  <a:srgbClr val="92D050"/>
                </a:solidFill>
              </a:rPr>
              <a:t>);</a:t>
            </a:r>
            <a:br>
              <a:rPr lang="en-US" altLang="zh-CN" sz="1200" dirty="0">
                <a:solidFill>
                  <a:srgbClr val="92D050"/>
                </a:solidFill>
              </a:rPr>
            </a:br>
            <a:r>
              <a:rPr lang="en-US" altLang="zh-CN" sz="1200" dirty="0">
                <a:solidFill>
                  <a:srgbClr val="92D050"/>
                </a:solidFill>
              </a:rPr>
              <a:t>        </a:t>
            </a:r>
            <a:r>
              <a:rPr lang="en-US" altLang="zh-CN" sz="1200" dirty="0" err="1">
                <a:solidFill>
                  <a:srgbClr val="92D050"/>
                </a:solidFill>
              </a:rPr>
              <a:t>System.</a:t>
            </a:r>
            <a:r>
              <a:rPr lang="en-US" altLang="zh-CN" sz="1200" b="1" i="1" dirty="0" err="1">
                <a:solidFill>
                  <a:srgbClr val="92D050"/>
                </a:solidFill>
              </a:rPr>
              <a:t>out</a:t>
            </a:r>
            <a:r>
              <a:rPr lang="en-US" altLang="zh-CN" sz="1200" dirty="0" err="1">
                <a:solidFill>
                  <a:srgbClr val="92D050"/>
                </a:solidFill>
              </a:rPr>
              <a:t>.println</a:t>
            </a:r>
            <a:r>
              <a:rPr lang="en-US" altLang="zh-CN" sz="1200" dirty="0">
                <a:solidFill>
                  <a:srgbClr val="92D050"/>
                </a:solidFill>
              </a:rPr>
              <a:t>(</a:t>
            </a:r>
            <a:r>
              <a:rPr lang="en-US" altLang="zh-CN" sz="1200" b="1" dirty="0">
                <a:solidFill>
                  <a:srgbClr val="92D050"/>
                </a:solidFill>
              </a:rPr>
              <a:t>"</a:t>
            </a:r>
            <a:r>
              <a:rPr lang="en-US" altLang="zh-CN" sz="1200" b="1" dirty="0" err="1">
                <a:solidFill>
                  <a:srgbClr val="92D050"/>
                </a:solidFill>
              </a:rPr>
              <a:t>init</a:t>
            </a:r>
            <a:r>
              <a:rPr lang="en-US" altLang="zh-CN" sz="1200" b="1" dirty="0">
                <a:solidFill>
                  <a:srgbClr val="92D050"/>
                </a:solidFill>
              </a:rPr>
              <a:t> called ..........."</a:t>
            </a:r>
            <a:r>
              <a:rPr lang="en-US" altLang="zh-CN" sz="1200" dirty="0">
                <a:solidFill>
                  <a:srgbClr val="92D050"/>
                </a:solidFill>
              </a:rPr>
              <a:t>);</a:t>
            </a:r>
            <a:br>
              <a:rPr lang="en-US" altLang="zh-CN" sz="1200" dirty="0">
                <a:solidFill>
                  <a:srgbClr val="92D050"/>
                </a:solidFill>
              </a:rPr>
            </a:br>
            <a:r>
              <a:rPr lang="en-US" altLang="zh-CN" sz="1200" dirty="0">
                <a:solidFill>
                  <a:srgbClr val="92D050"/>
                </a:solidFill>
              </a:rPr>
              <a:t>    }</a:t>
            </a:r>
            <a:r>
              <a:rPr lang="en-US" altLang="zh-CN" sz="1200" b="1" dirty="0">
                <a:solidFill>
                  <a:srgbClr val="92D050"/>
                </a:solidFill>
              </a:rPr>
              <a:t>catch </a:t>
            </a:r>
            <a:r>
              <a:rPr lang="en-US" altLang="zh-CN" sz="1200" dirty="0">
                <a:solidFill>
                  <a:srgbClr val="92D050"/>
                </a:solidFill>
              </a:rPr>
              <a:t>(Exception e){</a:t>
            </a:r>
            <a:br>
              <a:rPr lang="en-US" altLang="zh-CN" sz="1200" dirty="0">
                <a:solidFill>
                  <a:srgbClr val="92D050"/>
                </a:solidFill>
              </a:rPr>
            </a:br>
            <a:r>
              <a:rPr lang="en-US" altLang="zh-CN" sz="1200" dirty="0">
                <a:solidFill>
                  <a:srgbClr val="92D050"/>
                </a:solidFill>
              </a:rPr>
              <a:t>        </a:t>
            </a:r>
            <a:r>
              <a:rPr lang="en-US" altLang="zh-CN" sz="1200" dirty="0" err="1">
                <a:solidFill>
                  <a:srgbClr val="92D050"/>
                </a:solidFill>
              </a:rPr>
              <a:t>e.printStackTrace</a:t>
            </a:r>
            <a:r>
              <a:rPr lang="en-US" altLang="zh-CN" sz="1200" dirty="0">
                <a:solidFill>
                  <a:srgbClr val="92D050"/>
                </a:solidFill>
              </a:rPr>
              <a:t>();</a:t>
            </a:r>
            <a:br>
              <a:rPr lang="en-US" altLang="zh-CN" sz="1200" dirty="0">
                <a:solidFill>
                  <a:srgbClr val="92D050"/>
                </a:solidFill>
              </a:rPr>
            </a:br>
            <a:r>
              <a:rPr lang="en-US" altLang="zh-CN" sz="1200" dirty="0">
                <a:solidFill>
                  <a:srgbClr val="92D050"/>
                </a:solidFill>
              </a:rPr>
              <a:t>    }</a:t>
            </a:r>
            <a:br>
              <a:rPr lang="en-US" altLang="zh-CN" sz="1200" dirty="0">
                <a:solidFill>
                  <a:srgbClr val="92D050"/>
                </a:solidFill>
              </a:rPr>
            </a:br>
            <a:r>
              <a:rPr lang="en-US" altLang="zh-CN" sz="1200" dirty="0">
                <a:solidFill>
                  <a:srgbClr val="92D050"/>
                </a:solidFill>
              </a:rPr>
              <a:t>}</a:t>
            </a: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/>
              <a:t> </a:t>
            </a:r>
            <a:r>
              <a:rPr lang="en-US" altLang="zh-CN" sz="1200" dirty="0">
                <a:solidFill>
                  <a:srgbClr val="92D050"/>
                </a:solidFill>
              </a:rPr>
              <a:t/>
            </a:r>
            <a:br>
              <a:rPr lang="en-US" altLang="zh-CN" sz="1200" dirty="0">
                <a:solidFill>
                  <a:srgbClr val="92D050"/>
                </a:solidFill>
              </a:rPr>
            </a:br>
            <a:endParaRPr kumimoji="1" lang="zh-CN" altLang="en-US" sz="1200" dirty="0">
              <a:solidFill>
                <a:srgbClr val="92D05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33733" y="1456267"/>
            <a:ext cx="46058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重要的是有两个参数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zkConnectString</a:t>
            </a:r>
            <a:r>
              <a:rPr kumimoji="1" lang="en-US" altLang="zh-CN" dirty="0" smtClean="0"/>
              <a:t> --- zookeeper</a:t>
            </a:r>
            <a:r>
              <a:rPr kumimoji="1" lang="zh-CN" altLang="en-US" dirty="0" smtClean="0"/>
              <a:t>的连接字符串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popPath</a:t>
            </a:r>
            <a:r>
              <a:rPr kumimoji="1" lang="en-US" altLang="zh-CN" dirty="0" smtClean="0"/>
              <a:t> --- </a:t>
            </a:r>
            <a:r>
              <a:rPr kumimoji="1" lang="zh-CN" altLang="en-US" dirty="0" smtClean="0"/>
              <a:t>由两部分构成</a:t>
            </a:r>
            <a:r>
              <a:rPr kumimoji="1" lang="en-US" altLang="zh-CN" dirty="0" smtClean="0"/>
              <a:t>/pigeon40</a:t>
            </a:r>
            <a:r>
              <a:rPr kumimoji="1" lang="zh-CN" altLang="en-US" dirty="0" smtClean="0"/>
              <a:t>， 作为固定部分，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pigeonSaas</a:t>
            </a:r>
            <a:r>
              <a:rPr kumimoji="1" lang="zh-CN" altLang="en-US" dirty="0" smtClean="0"/>
              <a:t>是可变部分，你连哪个</a:t>
            </a:r>
            <a:r>
              <a:rPr kumimoji="1" lang="en-US" altLang="zh-CN" dirty="0" smtClean="0"/>
              <a:t>Cluster</a:t>
            </a:r>
            <a:r>
              <a:rPr kumimoji="1" lang="zh-CN" altLang="en-US" dirty="0" smtClean="0"/>
              <a:t>就用哪个</a:t>
            </a:r>
            <a:r>
              <a:rPr kumimoji="1" lang="en-US" altLang="zh-CN" dirty="0" smtClean="0"/>
              <a:t>Cluster</a:t>
            </a:r>
            <a:r>
              <a:rPr kumimoji="1" lang="zh-CN" altLang="en-US" dirty="0" smtClean="0"/>
              <a:t>的名字</a:t>
            </a:r>
            <a:endParaRPr kumimoji="1" lang="en-US" altLang="zh-CN" dirty="0"/>
          </a:p>
          <a:p>
            <a:r>
              <a:rPr lang="en-US" altLang="zh-CN" dirty="0" err="1" smtClean="0">
                <a:solidFill>
                  <a:srgbClr val="92D050"/>
                </a:solidFill>
              </a:rPr>
              <a:t>ZooKeeperPigeonEngine</a:t>
            </a:r>
            <a:r>
              <a:rPr lang="en-US" altLang="zh-CN" dirty="0" smtClean="0">
                <a:solidFill>
                  <a:srgbClr val="92D050"/>
                </a:solidFill>
              </a:rPr>
              <a:t> </a:t>
            </a:r>
            <a:r>
              <a:rPr lang="zh-CN" altLang="en-US" dirty="0" smtClean="0">
                <a:solidFill>
                  <a:srgbClr val="92D050"/>
                </a:solidFill>
              </a:rPr>
              <a:t>实现</a:t>
            </a:r>
            <a:r>
              <a:rPr lang="en-US" altLang="zh-CN" dirty="0" err="1" smtClean="0"/>
              <a:t>IPigeonEngine</a:t>
            </a:r>
            <a:r>
              <a:rPr lang="zh-CN" altLang="en-US" dirty="0" smtClean="0"/>
              <a:t>接口，可以直接使用了。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000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166" y="0"/>
            <a:ext cx="11640669" cy="645459"/>
          </a:xfrm>
        </p:spPr>
        <p:txBody>
          <a:bodyPr/>
          <a:lstStyle/>
          <a:p>
            <a:r>
              <a:rPr kumimoji="1" lang="zh-CN" altLang="en-US" dirty="0" smtClean="0"/>
              <a:t>现有系统的升级 </a:t>
            </a: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 客户端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166" y="645459"/>
            <a:ext cx="11640669" cy="5495364"/>
          </a:xfrm>
        </p:spPr>
        <p:txBody>
          <a:bodyPr/>
          <a:lstStyle/>
          <a:p>
            <a:r>
              <a:rPr kumimoji="1" lang="zh-CN" altLang="en-US" dirty="0" smtClean="0"/>
              <a:t>升级</a:t>
            </a:r>
            <a:r>
              <a:rPr kumimoji="1" lang="en-US" altLang="zh-CN" dirty="0" err="1" smtClean="0"/>
              <a:t>pigeonContext.xml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以及 </a:t>
            </a:r>
            <a:r>
              <a:rPr kumimoji="1" lang="en-US" altLang="zh-CN" dirty="0" err="1" smtClean="0"/>
              <a:t>sessionContext.xml</a:t>
            </a:r>
            <a:r>
              <a:rPr kumimoji="1" lang="en-US" altLang="zh-CN" dirty="0" smtClean="0"/>
              <a:t>,</a:t>
            </a:r>
            <a:r>
              <a:rPr kumimoji="1" lang="en-US" altLang="zh-CN" dirty="0"/>
              <a:t> </a:t>
            </a:r>
            <a:r>
              <a:rPr kumimoji="1" lang="zh-CN" altLang="en-US" dirty="0" smtClean="0"/>
              <a:t>将</a:t>
            </a:r>
            <a:r>
              <a:rPr kumimoji="1" lang="en-US" altLang="zh-CN" dirty="0" smtClean="0"/>
              <a:t>pigeon40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Client</a:t>
            </a:r>
            <a:r>
              <a:rPr kumimoji="1" lang="zh-CN" altLang="en-US" dirty="0" smtClean="0"/>
              <a:t>注入，就可以了，参考最新版的</a:t>
            </a:r>
            <a:r>
              <a:rPr kumimoji="1" lang="en-US" altLang="zh-CN" dirty="0" smtClean="0"/>
              <a:t>Isonev45</a:t>
            </a:r>
            <a:r>
              <a:rPr kumimoji="1" lang="zh-CN" altLang="en-US" dirty="0" smtClean="0"/>
              <a:t>工程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2838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972" y="0"/>
            <a:ext cx="10131425" cy="604058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/>
              <a:t>服务器端升级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724" y="604058"/>
            <a:ext cx="10131425" cy="4184073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对旧数据库执行</a:t>
            </a:r>
            <a:r>
              <a:rPr kumimoji="1" lang="en-US" altLang="zh-CN" dirty="0" smtClean="0"/>
              <a:t>upgradeFromPigeon30.sql,</a:t>
            </a:r>
            <a:r>
              <a:rPr kumimoji="1" lang="zh-CN" altLang="en-US" dirty="0" smtClean="0"/>
              <a:t> 对旧的表增加两个字段</a:t>
            </a:r>
            <a:r>
              <a:rPr kumimoji="1" lang="en-US" altLang="zh-CN" dirty="0" err="1" smtClean="0"/>
              <a:t>txid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lastmodified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如果数据量很大，也可以不执行</a:t>
            </a:r>
            <a:r>
              <a:rPr kumimoji="1" lang="en-US" altLang="zh-CN" dirty="0" smtClean="0"/>
              <a:t>upgradeFromPigeon30.sql,pigeon40</a:t>
            </a:r>
            <a:r>
              <a:rPr kumimoji="1" lang="zh-CN" altLang="en-US" dirty="0" smtClean="0"/>
              <a:t>会只能的根据数据库中是否有</a:t>
            </a:r>
            <a:r>
              <a:rPr kumimoji="1" lang="en-US" altLang="zh-CN" dirty="0" err="1" smtClean="0"/>
              <a:t>txid</a:t>
            </a:r>
            <a:r>
              <a:rPr kumimoji="1" lang="zh-CN" altLang="en-US" dirty="0" smtClean="0"/>
              <a:t>字段进行调整</a:t>
            </a:r>
            <a:endParaRPr kumimoji="1" lang="en-US" altLang="zh-CN" dirty="0" smtClean="0"/>
          </a:p>
          <a:p>
            <a:r>
              <a:rPr kumimoji="1" lang="zh-CN" altLang="en-US" dirty="0" smtClean="0"/>
              <a:t>用新版的</a:t>
            </a:r>
            <a:r>
              <a:rPr kumimoji="1" lang="en-US" altLang="zh-CN" dirty="0" smtClean="0"/>
              <a:t>pigeon</a:t>
            </a:r>
            <a:r>
              <a:rPr kumimoji="1" lang="zh-CN" altLang="en-US" dirty="0" smtClean="0"/>
              <a:t>配置文件的数据源指向旧数据库就</a:t>
            </a:r>
            <a:r>
              <a:rPr kumimoji="1" lang="zh-CN" altLang="en-US" dirty="0" smtClean="0"/>
              <a:t>可以</a:t>
            </a:r>
            <a:endParaRPr kumimoji="1" lang="en-US" altLang="zh-CN" dirty="0" smtClean="0"/>
          </a:p>
          <a:p>
            <a:r>
              <a:rPr kumimoji="1" lang="zh-CN" altLang="en-US" dirty="0" smtClean="0"/>
              <a:t>执行</a:t>
            </a:r>
            <a:r>
              <a:rPr kumimoji="1" lang="en-US" altLang="zh-CN" dirty="0" smtClean="0"/>
              <a:t>isone45pigeons.sh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&lt;zookeeper&gt;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&lt;</a:t>
            </a:r>
            <a:r>
              <a:rPr kumimoji="1" lang="en-US" altLang="zh-CN" dirty="0" err="1" smtClean="0"/>
              <a:t>configFile</a:t>
            </a:r>
            <a:r>
              <a:rPr kumimoji="1" lang="en-US" altLang="zh-CN" dirty="0" smtClean="0"/>
              <a:t>&gt;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可以建立起和</a:t>
            </a:r>
            <a:r>
              <a:rPr kumimoji="1" lang="en-US" altLang="zh-CN" dirty="0" smtClean="0"/>
              <a:t>isone45</a:t>
            </a:r>
            <a:r>
              <a:rPr kumimoji="1" lang="zh-CN" altLang="en-US" dirty="0" smtClean="0"/>
              <a:t>匹配的</a:t>
            </a:r>
            <a:r>
              <a:rPr kumimoji="1" lang="en-US" altLang="zh-CN" dirty="0" smtClean="0"/>
              <a:t>pigeon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cluster</a:t>
            </a:r>
            <a:r>
              <a:rPr kumimoji="1" lang="zh-CN" altLang="en-US" dirty="0" smtClean="0"/>
              <a:t>。</a:t>
            </a:r>
            <a:r>
              <a:rPr kumimoji="1" lang="en-US" altLang="zh-CN" dirty="0" smtClean="0"/>
              <a:t>isonev45Pigeons.sh</a:t>
            </a:r>
            <a:r>
              <a:rPr kumimoji="1" lang="zh-CN" altLang="en-US" dirty="0" smtClean="0"/>
              <a:t>只是作为一个参考，不是每个项目都需要这么多的</a:t>
            </a:r>
            <a:r>
              <a:rPr kumimoji="1" lang="en-US" altLang="zh-CN" dirty="0" smtClean="0"/>
              <a:t>pigeon</a:t>
            </a:r>
            <a:r>
              <a:rPr kumimoji="1" lang="zh-CN" altLang="en-US" dirty="0" smtClean="0"/>
              <a:t>，所以一般需要进行修改。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我们带了两个配置文件，分别是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shard</a:t>
            </a:r>
            <a:r>
              <a:rPr kumimoji="1" lang="zh-CN" altLang="en-US" dirty="0" smtClean="0"/>
              <a:t> 和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shard</a:t>
            </a:r>
            <a:r>
              <a:rPr kumimoji="1" lang="zh-CN" altLang="en-US" dirty="0" smtClean="0"/>
              <a:t>的。开发机上可以用一个</a:t>
            </a:r>
            <a:r>
              <a:rPr kumimoji="1" lang="en-US" altLang="zh-CN" dirty="0" smtClean="0"/>
              <a:t>shard</a:t>
            </a:r>
            <a:r>
              <a:rPr kumimoji="1" lang="zh-CN" altLang="en-US" dirty="0" smtClean="0"/>
              <a:t>的配置。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0177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837983"/>
              </p:ext>
            </p:extLst>
          </p:nvPr>
        </p:nvGraphicFramePr>
        <p:xfrm>
          <a:off x="685801" y="2142067"/>
          <a:ext cx="10131425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217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205339"/>
            <a:ext cx="10131425" cy="680185"/>
          </a:xfrm>
        </p:spPr>
        <p:txBody>
          <a:bodyPr/>
          <a:lstStyle/>
          <a:p>
            <a:r>
              <a:rPr kumimoji="1" lang="zh-CN" altLang="en-US" dirty="0" smtClean="0"/>
              <a:t>系统架构原理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部署架构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5234" y="1997159"/>
            <a:ext cx="3794031" cy="36496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2428" y="1005834"/>
            <a:ext cx="68604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每个</a:t>
            </a:r>
            <a:r>
              <a:rPr kumimoji="1" lang="en-US" altLang="zh-CN" dirty="0" smtClean="0"/>
              <a:t>cluster</a:t>
            </a:r>
            <a:r>
              <a:rPr kumimoji="1" lang="zh-CN" altLang="en-US" dirty="0" smtClean="0"/>
              <a:t>分为多个</a:t>
            </a:r>
            <a:r>
              <a:rPr kumimoji="1" lang="en-US" altLang="zh-CN" dirty="0" smtClean="0"/>
              <a:t>shard, </a:t>
            </a:r>
            <a:r>
              <a:rPr kumimoji="1" lang="zh-CN" altLang="en-US" dirty="0" smtClean="0"/>
              <a:t>每个</a:t>
            </a:r>
            <a:r>
              <a:rPr kumimoji="1" lang="en-US" altLang="zh-CN" dirty="0" smtClean="0"/>
              <a:t>shard</a:t>
            </a:r>
            <a:r>
              <a:rPr kumimoji="1" lang="zh-CN" altLang="en-US" dirty="0" smtClean="0"/>
              <a:t>里面有多个</a:t>
            </a:r>
            <a:r>
              <a:rPr kumimoji="1" lang="en-US" altLang="zh-CN" dirty="0" smtClean="0"/>
              <a:t>node,</a:t>
            </a:r>
            <a:r>
              <a:rPr kumimoji="1" lang="zh-CN" altLang="en-US" dirty="0" smtClean="0"/>
              <a:t>每个</a:t>
            </a:r>
            <a:r>
              <a:rPr kumimoji="1" lang="en-US" altLang="zh-CN" dirty="0" smtClean="0"/>
              <a:t>node</a:t>
            </a:r>
            <a:r>
              <a:rPr kumimoji="1" lang="zh-CN" altLang="en-US" dirty="0" smtClean="0"/>
              <a:t>里面有多个</a:t>
            </a:r>
            <a:r>
              <a:rPr kumimoji="1" lang="en-US" altLang="zh-CN" dirty="0" smtClean="0"/>
              <a:t>instance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通常一个</a:t>
            </a:r>
            <a:r>
              <a:rPr kumimoji="1" lang="en-US" altLang="zh-CN" dirty="0" smtClean="0"/>
              <a:t>node</a:t>
            </a:r>
            <a:r>
              <a:rPr kumimoji="1" lang="zh-CN" altLang="en-US" dirty="0" smtClean="0"/>
              <a:t>作为一个</a:t>
            </a:r>
            <a:r>
              <a:rPr kumimoji="1" lang="en-US" altLang="zh-CN" dirty="0" smtClean="0"/>
              <a:t>process,</a:t>
            </a:r>
            <a:r>
              <a:rPr kumimoji="1" lang="zh-CN" altLang="en-US" dirty="0" smtClean="0"/>
              <a:t>里面包含有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个不同类型的</a:t>
            </a:r>
            <a:r>
              <a:rPr kumimoji="1" lang="en-US" altLang="zh-CN" dirty="0" smtClean="0"/>
              <a:t>instance,</a:t>
            </a:r>
            <a:r>
              <a:rPr kumimoji="1" lang="zh-CN" altLang="en-US" dirty="0" smtClean="0"/>
              <a:t>也可以只包含一种</a:t>
            </a:r>
            <a:r>
              <a:rPr kumimoji="1" lang="en-US" altLang="zh-CN" dirty="0" smtClean="0"/>
              <a:t>instance,</a:t>
            </a:r>
            <a:r>
              <a:rPr kumimoji="1" lang="zh-CN" altLang="en-US" dirty="0" smtClean="0"/>
              <a:t>比如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Instance</a:t>
            </a:r>
            <a:r>
              <a:rPr kumimoji="1" lang="zh-CN" altLang="en-US" dirty="0" smtClean="0"/>
              <a:t>我们可能会单独部署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一个</a:t>
            </a:r>
            <a:r>
              <a:rPr kumimoji="1" lang="en-US" altLang="zh-CN" dirty="0" smtClean="0"/>
              <a:t>shard</a:t>
            </a:r>
            <a:r>
              <a:rPr kumimoji="1" lang="zh-CN" altLang="en-US" dirty="0" smtClean="0"/>
              <a:t>里面可以包含多个</a:t>
            </a:r>
            <a:r>
              <a:rPr kumimoji="1" lang="en-US" altLang="zh-CN" dirty="0" smtClean="0"/>
              <a:t>instance,</a:t>
            </a:r>
            <a:r>
              <a:rPr kumimoji="1" lang="zh-CN" altLang="en-US" dirty="0" smtClean="0"/>
              <a:t>每个</a:t>
            </a:r>
            <a:r>
              <a:rPr kumimoji="1" lang="en-US" altLang="zh-CN" dirty="0" smtClean="0"/>
              <a:t>instance</a:t>
            </a:r>
            <a:r>
              <a:rPr kumimoji="1" lang="zh-CN" altLang="en-US" dirty="0" smtClean="0"/>
              <a:t>和一个</a:t>
            </a:r>
            <a:r>
              <a:rPr kumimoji="1" lang="en-US" altLang="zh-CN" dirty="0" smtClean="0"/>
              <a:t>node</a:t>
            </a:r>
            <a:r>
              <a:rPr kumimoji="1" lang="zh-CN" altLang="en-US" dirty="0" smtClean="0"/>
              <a:t>关联，但是</a:t>
            </a:r>
            <a:r>
              <a:rPr kumimoji="1" lang="en-US" altLang="zh-CN" dirty="0" smtClean="0"/>
              <a:t>node</a:t>
            </a:r>
            <a:r>
              <a:rPr kumimoji="1" lang="zh-CN" altLang="en-US" dirty="0" smtClean="0"/>
              <a:t>只是作为</a:t>
            </a:r>
            <a:r>
              <a:rPr kumimoji="1" lang="en-US" altLang="zh-CN" dirty="0" smtClean="0"/>
              <a:t>instance</a:t>
            </a:r>
            <a:r>
              <a:rPr kumimoji="1" lang="zh-CN" altLang="en-US" dirty="0" smtClean="0"/>
              <a:t>的容器，我们讨论集群的时候，主要关心的是</a:t>
            </a:r>
            <a:r>
              <a:rPr kumimoji="1" lang="en-US" altLang="zh-CN" dirty="0" smtClean="0"/>
              <a:t>instance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Shard</a:t>
            </a:r>
            <a:r>
              <a:rPr kumimoji="1" lang="zh-CN" altLang="en-US" dirty="0" smtClean="0"/>
              <a:t>里面包含的多个</a:t>
            </a:r>
            <a:r>
              <a:rPr kumimoji="1" lang="en-US" altLang="zh-CN" dirty="0" smtClean="0"/>
              <a:t>instance,</a:t>
            </a:r>
            <a:r>
              <a:rPr kumimoji="1" lang="zh-CN" altLang="en-US" dirty="0" smtClean="0"/>
              <a:t>其中一个作为</a:t>
            </a:r>
            <a:r>
              <a:rPr kumimoji="1" lang="en-US" altLang="zh-CN" dirty="0" smtClean="0"/>
              <a:t>master,</a:t>
            </a:r>
            <a:r>
              <a:rPr kumimoji="1" lang="zh-CN" altLang="en-US" dirty="0" smtClean="0"/>
              <a:t>另外的作为</a:t>
            </a:r>
            <a:r>
              <a:rPr kumimoji="1" lang="en-US" altLang="zh-CN" dirty="0" smtClean="0"/>
              <a:t>slave,</a:t>
            </a:r>
            <a:r>
              <a:rPr kumimoji="1" lang="zh-CN" altLang="en-US" dirty="0" smtClean="0"/>
              <a:t>写操作只能作用于</a:t>
            </a:r>
            <a:r>
              <a:rPr kumimoji="1" lang="en-US" altLang="zh-CN" dirty="0" smtClean="0"/>
              <a:t>master, slave</a:t>
            </a:r>
            <a:r>
              <a:rPr kumimoji="1" lang="zh-CN" altLang="en-US" dirty="0" smtClean="0"/>
              <a:t>是不能写的。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当</a:t>
            </a:r>
            <a:r>
              <a:rPr kumimoji="1" lang="en-US" altLang="zh-CN" dirty="0" smtClean="0"/>
              <a:t>node</a:t>
            </a:r>
            <a:r>
              <a:rPr kumimoji="1" lang="zh-CN" altLang="en-US" dirty="0" smtClean="0"/>
              <a:t>启动的时候，会将自己登记到</a:t>
            </a:r>
            <a:r>
              <a:rPr kumimoji="1" lang="en-US" altLang="zh-CN" dirty="0" err="1"/>
              <a:t>Z</a:t>
            </a:r>
            <a:r>
              <a:rPr kumimoji="1" lang="en-US" altLang="zh-CN" dirty="0" err="1" smtClean="0"/>
              <a:t>ooKeeper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Cluster</a:t>
            </a:r>
            <a:r>
              <a:rPr kumimoji="1" lang="zh-CN" altLang="en-US" dirty="0" smtClean="0"/>
              <a:t>中，排名第一的</a:t>
            </a:r>
            <a:r>
              <a:rPr kumimoji="1" lang="en-US" altLang="zh-CN" dirty="0" smtClean="0"/>
              <a:t>Instance</a:t>
            </a:r>
            <a:r>
              <a:rPr kumimoji="1" lang="zh-CN" altLang="en-US" dirty="0" smtClean="0"/>
              <a:t>就变成</a:t>
            </a:r>
            <a:r>
              <a:rPr kumimoji="1" lang="en-US" altLang="zh-CN" dirty="0" smtClean="0"/>
              <a:t>master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当</a:t>
            </a:r>
            <a:r>
              <a:rPr kumimoji="1" lang="en-US" altLang="zh-CN" dirty="0" smtClean="0"/>
              <a:t>node</a:t>
            </a:r>
            <a:r>
              <a:rPr kumimoji="1" lang="zh-CN" altLang="en-US" dirty="0" smtClean="0"/>
              <a:t>宕机的时候，</a:t>
            </a:r>
            <a:r>
              <a:rPr kumimoji="1" lang="en-US" altLang="zh-CN" dirty="0" smtClean="0"/>
              <a:t>zookeeper</a:t>
            </a:r>
            <a:r>
              <a:rPr kumimoji="1" lang="zh-CN" altLang="en-US" dirty="0" smtClean="0"/>
              <a:t>会发现，将这个</a:t>
            </a:r>
            <a:r>
              <a:rPr kumimoji="1" lang="en-US" altLang="zh-CN" dirty="0" smtClean="0"/>
              <a:t>node</a:t>
            </a:r>
            <a:r>
              <a:rPr kumimoji="1" lang="zh-CN" altLang="en-US" dirty="0" smtClean="0"/>
              <a:t>删除，则此时</a:t>
            </a:r>
            <a:r>
              <a:rPr kumimoji="1" lang="en-US" altLang="zh-CN" dirty="0" smtClean="0"/>
              <a:t>node</a:t>
            </a:r>
            <a:r>
              <a:rPr kumimoji="1" lang="zh-CN" altLang="en-US" dirty="0" smtClean="0"/>
              <a:t>里的所有的</a:t>
            </a:r>
            <a:r>
              <a:rPr kumimoji="1" lang="en-US" altLang="zh-CN" dirty="0" smtClean="0"/>
              <a:t>instance</a:t>
            </a:r>
            <a:r>
              <a:rPr kumimoji="1" lang="zh-CN" altLang="en-US" dirty="0" smtClean="0"/>
              <a:t>都被删除，排名第二的</a:t>
            </a:r>
            <a:r>
              <a:rPr kumimoji="1" lang="en-US" altLang="zh-CN" dirty="0" smtClean="0"/>
              <a:t>instance</a:t>
            </a:r>
            <a:r>
              <a:rPr kumimoji="1" lang="zh-CN" altLang="en-US" dirty="0" smtClean="0"/>
              <a:t>变成排名第一的，这个</a:t>
            </a:r>
            <a:r>
              <a:rPr kumimoji="1" lang="en-US" altLang="zh-CN" dirty="0" smtClean="0"/>
              <a:t>Instance</a:t>
            </a:r>
            <a:r>
              <a:rPr kumimoji="1" lang="zh-CN" altLang="en-US" dirty="0" smtClean="0"/>
              <a:t>就变成</a:t>
            </a:r>
            <a:r>
              <a:rPr kumimoji="1" lang="en-US" altLang="zh-CN" dirty="0" smtClean="0"/>
              <a:t>master, </a:t>
            </a:r>
            <a:r>
              <a:rPr kumimoji="1" lang="zh-CN" altLang="en-US" dirty="0" smtClean="0"/>
              <a:t>因为排名第一的</a:t>
            </a:r>
            <a:r>
              <a:rPr kumimoji="1" lang="en-US" altLang="zh-CN" dirty="0" smtClean="0"/>
              <a:t>instance</a:t>
            </a:r>
            <a:r>
              <a:rPr kumimoji="1" lang="zh-CN" altLang="en-US" dirty="0" smtClean="0"/>
              <a:t>永远只有一个，所以</a:t>
            </a:r>
            <a:r>
              <a:rPr kumimoji="1" lang="en-US" altLang="zh-CN" dirty="0" smtClean="0"/>
              <a:t>master</a:t>
            </a:r>
            <a:r>
              <a:rPr kumimoji="1" lang="zh-CN" altLang="en-US" dirty="0" smtClean="0"/>
              <a:t>永远只有一个。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当新启动一个新的</a:t>
            </a:r>
            <a:r>
              <a:rPr kumimoji="1" lang="en-US" altLang="zh-CN" dirty="0" smtClean="0"/>
              <a:t>node</a:t>
            </a:r>
            <a:r>
              <a:rPr kumimoji="1" lang="zh-CN" altLang="en-US" dirty="0" smtClean="0"/>
              <a:t>时候，里面的</a:t>
            </a:r>
            <a:r>
              <a:rPr kumimoji="1" lang="en-US" altLang="zh-CN" dirty="0" smtClean="0"/>
              <a:t>instance</a:t>
            </a:r>
            <a:r>
              <a:rPr kumimoji="1" lang="zh-CN" altLang="en-US" dirty="0" smtClean="0"/>
              <a:t>都会加入到后面作为</a:t>
            </a:r>
            <a:r>
              <a:rPr kumimoji="1" lang="en-US" altLang="zh-CN" dirty="0" smtClean="0"/>
              <a:t>slave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87185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784" y="1"/>
            <a:ext cx="10131425" cy="885524"/>
          </a:xfrm>
        </p:spPr>
        <p:txBody>
          <a:bodyPr/>
          <a:lstStyle/>
          <a:p>
            <a:r>
              <a:rPr kumimoji="1" lang="zh-CN" altLang="en-US" dirty="0" smtClean="0"/>
              <a:t>系统架构原理 </a:t>
            </a: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 数据复制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783" y="765654"/>
            <a:ext cx="11547910" cy="3649133"/>
          </a:xfrm>
        </p:spPr>
        <p:txBody>
          <a:bodyPr/>
          <a:lstStyle/>
          <a:p>
            <a:r>
              <a:rPr kumimoji="1" lang="zh-CN" altLang="en-US" dirty="0" smtClean="0"/>
              <a:t>采用基于日志的数据复制，采用</a:t>
            </a:r>
            <a:r>
              <a:rPr kumimoji="1" lang="en-US" altLang="zh-CN" dirty="0" smtClean="0"/>
              <a:t>bookkeeper</a:t>
            </a:r>
            <a:r>
              <a:rPr kumimoji="1" lang="zh-CN" altLang="en-US" dirty="0" smtClean="0"/>
              <a:t>作为分布式的日志存储与复制系统</a:t>
            </a:r>
            <a:endParaRPr kumimoji="1" lang="en-US" altLang="zh-CN" dirty="0"/>
          </a:p>
          <a:p>
            <a:r>
              <a:rPr kumimoji="1" lang="en-US" altLang="zh-CN" dirty="0" smtClean="0"/>
              <a:t>Master</a:t>
            </a:r>
            <a:r>
              <a:rPr kumimoji="1" lang="zh-CN" altLang="en-US" dirty="0" smtClean="0"/>
              <a:t>将所有的写操作写入</a:t>
            </a:r>
            <a:r>
              <a:rPr kumimoji="1" lang="en-US" altLang="zh-CN" dirty="0" smtClean="0"/>
              <a:t>bookkeeper</a:t>
            </a:r>
            <a:r>
              <a:rPr kumimoji="1" lang="zh-CN" altLang="en-US" dirty="0" smtClean="0"/>
              <a:t>日志，再更新本地数据库，同一个</a:t>
            </a:r>
            <a:r>
              <a:rPr kumimoji="1" lang="en-US" altLang="zh-CN" dirty="0" smtClean="0"/>
              <a:t>shard</a:t>
            </a:r>
            <a:r>
              <a:rPr kumimoji="1" lang="zh-CN" altLang="en-US" dirty="0" smtClean="0"/>
              <a:t>中的其他</a:t>
            </a:r>
            <a:r>
              <a:rPr kumimoji="1" lang="en-US" altLang="zh-CN" dirty="0" smtClean="0"/>
              <a:t>slave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instance</a:t>
            </a:r>
            <a:r>
              <a:rPr kumimoji="1" lang="zh-CN" altLang="en-US" dirty="0" smtClean="0"/>
              <a:t>不停的读取</a:t>
            </a:r>
            <a:r>
              <a:rPr kumimoji="1" lang="en-US" altLang="zh-CN" dirty="0" smtClean="0"/>
              <a:t>bookkeeper</a:t>
            </a:r>
            <a:r>
              <a:rPr kumimoji="1" lang="zh-CN" altLang="en-US" dirty="0" smtClean="0"/>
              <a:t>中的日志信息，更新本地数据库，从而保持与</a:t>
            </a:r>
            <a:r>
              <a:rPr kumimoji="1" lang="en-US" altLang="zh-CN" dirty="0" smtClean="0"/>
              <a:t>master</a:t>
            </a:r>
            <a:r>
              <a:rPr kumimoji="1" lang="zh-CN" altLang="en-US" dirty="0" smtClean="0"/>
              <a:t>的同步</a:t>
            </a:r>
            <a:endParaRPr kumimoji="1" lang="en-US" altLang="zh-CN" dirty="0" smtClean="0"/>
          </a:p>
          <a:p>
            <a:r>
              <a:rPr kumimoji="1" lang="zh-CN" altLang="en-US" dirty="0" smtClean="0"/>
              <a:t>当</a:t>
            </a:r>
            <a:r>
              <a:rPr kumimoji="1" lang="en-US" altLang="zh-CN" dirty="0" smtClean="0"/>
              <a:t>slave</a:t>
            </a:r>
            <a:r>
              <a:rPr kumimoji="1" lang="zh-CN" altLang="en-US" dirty="0" smtClean="0"/>
              <a:t>发现自己变成</a:t>
            </a:r>
            <a:r>
              <a:rPr kumimoji="1" lang="en-US" altLang="zh-CN" dirty="0" smtClean="0"/>
              <a:t>master</a:t>
            </a:r>
            <a:r>
              <a:rPr kumimoji="1" lang="zh-CN" altLang="en-US" dirty="0" smtClean="0"/>
              <a:t>的时候，首先将日志更新到最新，然后再开始服务于新的写入操作</a:t>
            </a:r>
            <a:endParaRPr kumimoji="1" lang="en-US" altLang="zh-CN" dirty="0" smtClean="0"/>
          </a:p>
          <a:p>
            <a:r>
              <a:rPr kumimoji="1" lang="en-US" altLang="zh-CN" dirty="0" smtClean="0"/>
              <a:t>Bookkeeper</a:t>
            </a:r>
            <a:r>
              <a:rPr kumimoji="1" lang="zh-CN" altLang="en-US" dirty="0" smtClean="0"/>
              <a:t>是一个高可用的服务，每一项日志信息都会复制到</a:t>
            </a:r>
            <a:r>
              <a:rPr kumimoji="1" lang="en-US" altLang="zh-CN" dirty="0" smtClean="0"/>
              <a:t>bookkeeper</a:t>
            </a:r>
            <a:r>
              <a:rPr kumimoji="1" lang="zh-CN" altLang="en-US" dirty="0" smtClean="0"/>
              <a:t>集群中的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台服务器以上，同时可以进行跨机房，跨城市部署，充分保证的系统的高可用性和容灾性。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8292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3" y="41711"/>
            <a:ext cx="10131425" cy="660934"/>
          </a:xfrm>
        </p:spPr>
        <p:txBody>
          <a:bodyPr/>
          <a:lstStyle/>
          <a:p>
            <a:r>
              <a:rPr kumimoji="1" lang="zh-CN" altLang="en-US" dirty="0" smtClean="0"/>
              <a:t>系统架构原理 </a:t>
            </a: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 高可用性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910" y="702645"/>
            <a:ext cx="10131425" cy="3649133"/>
          </a:xfrm>
        </p:spPr>
        <p:txBody>
          <a:bodyPr/>
          <a:lstStyle/>
          <a:p>
            <a:r>
              <a:rPr kumimoji="1" lang="en-US" altLang="zh-CN" dirty="0" err="1" smtClean="0"/>
              <a:t>Zookkeeper</a:t>
            </a:r>
            <a:r>
              <a:rPr kumimoji="1" lang="en-US" altLang="zh-CN" dirty="0" smtClean="0"/>
              <a:t>, bookkeeper,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pigeon cluster</a:t>
            </a:r>
            <a:r>
              <a:rPr kumimoji="1" lang="zh-CN" altLang="en-US" dirty="0" smtClean="0"/>
              <a:t>需要同时可用，系统才会可用，因此分别设置三个子系统的高可用。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Zookkeeper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bookkeeper</a:t>
            </a:r>
            <a:r>
              <a:rPr kumimoji="1" lang="zh-CN" altLang="en-US" dirty="0" smtClean="0"/>
              <a:t>的高可用性可参考相应的操作手册。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Pigeon cluster</a:t>
            </a:r>
            <a:r>
              <a:rPr kumimoji="1" lang="zh-CN" altLang="en-US" dirty="0" smtClean="0"/>
              <a:t>一般可以采用一个</a:t>
            </a:r>
            <a:r>
              <a:rPr kumimoji="1" lang="en-US" altLang="zh-CN" dirty="0" smtClean="0"/>
              <a:t>master</a:t>
            </a:r>
            <a:r>
              <a:rPr kumimoji="1" lang="zh-CN" altLang="en-US" dirty="0" smtClean="0"/>
              <a:t>两个</a:t>
            </a:r>
            <a:r>
              <a:rPr kumimoji="1" lang="en-US" altLang="zh-CN" dirty="0" smtClean="0"/>
              <a:t>slave</a:t>
            </a:r>
            <a:r>
              <a:rPr kumimoji="1" lang="zh-CN" altLang="en-US" dirty="0" smtClean="0"/>
              <a:t>的配置方式，当一台</a:t>
            </a:r>
            <a:r>
              <a:rPr kumimoji="1" lang="en-US" altLang="zh-CN" dirty="0" smtClean="0"/>
              <a:t>master,</a:t>
            </a:r>
            <a:r>
              <a:rPr kumimoji="1" lang="zh-CN" altLang="en-US" dirty="0" smtClean="0"/>
              <a:t>或</a:t>
            </a:r>
            <a:r>
              <a:rPr kumimoji="1" lang="en-US" altLang="zh-CN" dirty="0" smtClean="0"/>
              <a:t>slave</a:t>
            </a:r>
            <a:r>
              <a:rPr kumimoji="1" lang="zh-CN" altLang="en-US" dirty="0" smtClean="0"/>
              <a:t>出问题的时候，同时还有两台服务器组成一个高可用集群，此时我们赶快将出问题的服务器重启，或者更新一台新的服务器就可以了。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05421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933651"/>
          </a:xfrm>
        </p:spPr>
        <p:txBody>
          <a:bodyPr/>
          <a:lstStyle/>
          <a:p>
            <a:r>
              <a:rPr kumimoji="1" lang="zh-CN" altLang="en-US" dirty="0" smtClean="0"/>
              <a:t>服务器端配置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1973604"/>
              </p:ext>
            </p:extLst>
          </p:nvPr>
        </p:nvGraphicFramePr>
        <p:xfrm>
          <a:off x="69784" y="1006286"/>
          <a:ext cx="10131425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3600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0131425" cy="673768"/>
          </a:xfrm>
        </p:spPr>
        <p:txBody>
          <a:bodyPr/>
          <a:lstStyle/>
          <a:p>
            <a:r>
              <a:rPr kumimoji="1" lang="zh-CN" altLang="en-US" dirty="0" smtClean="0"/>
              <a:t>安装启动</a:t>
            </a:r>
            <a:r>
              <a:rPr kumimoji="1" lang="en-US" altLang="zh-CN" dirty="0" smtClean="0"/>
              <a:t>zookeeper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035" y="673769"/>
            <a:ext cx="11326527" cy="5091764"/>
          </a:xfrm>
        </p:spPr>
        <p:txBody>
          <a:bodyPr/>
          <a:lstStyle/>
          <a:p>
            <a:r>
              <a:rPr kumimoji="1" lang="zh-CN" altLang="en-US" dirty="0" smtClean="0"/>
              <a:t>下载</a:t>
            </a:r>
            <a:r>
              <a:rPr kumimoji="1" lang="en-US" altLang="zh-CN" dirty="0" smtClean="0"/>
              <a:t>3.5.4-beta</a:t>
            </a:r>
            <a:r>
              <a:rPr kumimoji="1" lang="zh-CN" altLang="en-US" dirty="0" smtClean="0"/>
              <a:t>以上的版本，或者使用安装包内自带的版本</a:t>
            </a:r>
            <a:endParaRPr kumimoji="1" lang="en-US" altLang="zh-CN" dirty="0" smtClean="0"/>
          </a:p>
          <a:p>
            <a:r>
              <a:rPr kumimoji="1" lang="zh-CN" altLang="en-US" dirty="0" smtClean="0"/>
              <a:t>作为测试可以启用一个单机版，启动单机版</a:t>
            </a:r>
            <a:r>
              <a:rPr kumimoji="1" lang="zh-CN" altLang="en-US" dirty="0"/>
              <a:t>参考 </a:t>
            </a:r>
            <a:r>
              <a:rPr kumimoji="1" lang="en-US" altLang="zh-CN" dirty="0"/>
              <a:t>zookeeper</a:t>
            </a:r>
            <a:r>
              <a:rPr kumimoji="1" lang="zh-CN" altLang="en-US" dirty="0">
                <a:hlinkClick r:id="rId2"/>
              </a:rPr>
              <a:t>官方</a:t>
            </a:r>
            <a:r>
              <a:rPr kumimoji="1" lang="zh-CN" altLang="en-US" dirty="0" smtClean="0">
                <a:hlinkClick r:id="rId2"/>
              </a:rPr>
              <a:t>文档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如果作为生产，应该启动一个集群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启动集群版参考 </a:t>
            </a:r>
            <a:r>
              <a:rPr kumimoji="1" lang="en-US" altLang="zh-CN" dirty="0" smtClean="0"/>
              <a:t>zookeeper</a:t>
            </a:r>
            <a:r>
              <a:rPr kumimoji="1" lang="zh-CN" altLang="en-US" dirty="0" smtClean="0">
                <a:hlinkClick r:id="rId3"/>
              </a:rPr>
              <a:t>官方文档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可以安装一个</a:t>
            </a:r>
            <a:r>
              <a:rPr kumimoji="1" lang="en-US" altLang="zh-CN" dirty="0" smtClean="0"/>
              <a:t>zookeeper </a:t>
            </a:r>
            <a:r>
              <a:rPr kumimoji="1" lang="en-US" altLang="zh-CN" dirty="0" err="1" smtClean="0"/>
              <a:t>gui</a:t>
            </a:r>
            <a:r>
              <a:rPr kumimoji="1" lang="zh-CN" altLang="en-US" dirty="0" smtClean="0"/>
              <a:t>工具对</a:t>
            </a:r>
            <a:r>
              <a:rPr kumimoji="1" lang="en-US" altLang="zh-CN" dirty="0" smtClean="0"/>
              <a:t>zookeeper</a:t>
            </a:r>
            <a:r>
              <a:rPr kumimoji="1" lang="zh-CN" altLang="en-US" dirty="0" smtClean="0"/>
              <a:t>进行管理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311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61601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Bookkeeper</a:t>
            </a:r>
            <a:r>
              <a:rPr kumimoji="1" lang="zh-CN" altLang="en-US" dirty="0" smtClean="0"/>
              <a:t>安装配置（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</a:t>
            </a: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 运行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7536" y="616017"/>
            <a:ext cx="11798165" cy="3498783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1400" dirty="0" smtClean="0"/>
              <a:t>支持支</a:t>
            </a:r>
            <a:r>
              <a:rPr kumimoji="1" lang="en-US" altLang="zh-CN" sz="1400" dirty="0" smtClean="0"/>
              <a:t>bookkeeper 4.7.1</a:t>
            </a:r>
            <a:r>
              <a:rPr kumimoji="1" lang="zh-CN" altLang="en-US" sz="1400" dirty="0" smtClean="0"/>
              <a:t>以上的版本，</a:t>
            </a:r>
            <a:r>
              <a:rPr kumimoji="1" lang="en-US" altLang="zh-CN" sz="1400" dirty="0" smtClean="0"/>
              <a:t>4.7.0</a:t>
            </a:r>
            <a:r>
              <a:rPr kumimoji="1" lang="zh-CN" altLang="en-US" sz="1400" dirty="0" smtClean="0"/>
              <a:t>有</a:t>
            </a:r>
            <a:r>
              <a:rPr kumimoji="1" lang="en-US" altLang="zh-CN" sz="1400" dirty="0" smtClean="0"/>
              <a:t>bug</a:t>
            </a:r>
            <a:r>
              <a:rPr kumimoji="1" lang="zh-CN" altLang="en-US" sz="1400" dirty="0" smtClean="0"/>
              <a:t>，</a:t>
            </a:r>
            <a:r>
              <a:rPr kumimoji="1" lang="en-US" altLang="zh-CN" sz="1400" dirty="0" smtClean="0"/>
              <a:t>4.6</a:t>
            </a:r>
            <a:r>
              <a:rPr kumimoji="1" lang="zh-CN" altLang="en-US" sz="1400" dirty="0" smtClean="0"/>
              <a:t>一下的</a:t>
            </a:r>
            <a:r>
              <a:rPr kumimoji="1" lang="en-US" altLang="zh-CN" sz="1400" dirty="0" err="1" smtClean="0"/>
              <a:t>api</a:t>
            </a:r>
            <a:r>
              <a:rPr kumimoji="1" lang="zh-CN" altLang="en-US" sz="1400" dirty="0" smtClean="0"/>
              <a:t>有变化，也不支持。</a:t>
            </a:r>
            <a:endParaRPr kumimoji="1" lang="en-US" altLang="zh-CN" sz="1400" dirty="0" smtClean="0"/>
          </a:p>
          <a:p>
            <a:r>
              <a:rPr kumimoji="1" lang="zh-CN" altLang="en-US" sz="1400" dirty="0" smtClean="0"/>
              <a:t>参考</a:t>
            </a:r>
            <a:r>
              <a:rPr kumimoji="1" lang="zh-CN" altLang="en-US" sz="1400" dirty="0" smtClean="0">
                <a:hlinkClick r:id="rId2"/>
              </a:rPr>
              <a:t>官方文档</a:t>
            </a:r>
            <a:r>
              <a:rPr kumimoji="1" lang="zh-CN" altLang="en-US" sz="1400" dirty="0" smtClean="0"/>
              <a:t>，运行起一个生产环境的集群，或者开发环境的单机版本。</a:t>
            </a:r>
            <a:endParaRPr kumimoji="1" lang="en-US" altLang="zh-CN" sz="1400" dirty="0" smtClean="0"/>
          </a:p>
          <a:p>
            <a:pPr lvl="1"/>
            <a:r>
              <a:rPr kumimoji="1" lang="zh-CN" altLang="en-US" sz="1400" dirty="0" smtClean="0"/>
              <a:t>首先要运行起一个</a:t>
            </a:r>
            <a:r>
              <a:rPr kumimoji="1" lang="en-US" altLang="zh-CN" sz="1400" dirty="0" err="1" smtClean="0"/>
              <a:t>ZooKeeper</a:t>
            </a:r>
            <a:r>
              <a:rPr kumimoji="1" lang="zh-CN" altLang="en-US" sz="1400" dirty="0" smtClean="0"/>
              <a:t>，集群版或者单机版都可以，可以用上一步已经运行起来的统一个</a:t>
            </a:r>
            <a:r>
              <a:rPr kumimoji="1" lang="en-US" altLang="zh-CN" sz="1400" dirty="0" err="1" smtClean="0"/>
              <a:t>zookkeeper</a:t>
            </a:r>
            <a:endParaRPr kumimoji="1" lang="en-US" altLang="zh-CN" sz="1400" dirty="0"/>
          </a:p>
          <a:p>
            <a:pPr lvl="1"/>
            <a:r>
              <a:rPr kumimoji="1" lang="zh-CN" altLang="en-US" sz="1400" dirty="0" smtClean="0"/>
              <a:t>修改</a:t>
            </a:r>
            <a:r>
              <a:rPr lang="en-US" altLang="zh-CN" sz="1400" dirty="0" smtClean="0"/>
              <a:t>bookkeeper-server/</a:t>
            </a:r>
            <a:r>
              <a:rPr lang="en-US" altLang="zh-CN" sz="1400" dirty="0" err="1" smtClean="0"/>
              <a:t>conf</a:t>
            </a:r>
            <a:r>
              <a:rPr lang="en-US" altLang="zh-CN" sz="1400" dirty="0" smtClean="0"/>
              <a:t>/</a:t>
            </a:r>
            <a:r>
              <a:rPr lang="en-US" altLang="zh-CN" sz="1400" dirty="0" err="1" smtClean="0"/>
              <a:t>bk_server.conf</a:t>
            </a:r>
            <a:r>
              <a:rPr lang="zh-CN" altLang="en-US" sz="1400" dirty="0" smtClean="0"/>
              <a:t>，最少要设置指向</a:t>
            </a:r>
            <a:r>
              <a:rPr lang="en-US" altLang="zh-CN" sz="1400" dirty="0" smtClean="0"/>
              <a:t>zookeeper</a:t>
            </a:r>
            <a:r>
              <a:rPr lang="zh-CN" altLang="en-US" sz="1400" dirty="0" smtClean="0"/>
              <a:t>的</a:t>
            </a:r>
            <a:r>
              <a:rPr lang="en-US" altLang="zh-CN" sz="1400" dirty="0" err="1" smtClean="0"/>
              <a:t>connectString</a:t>
            </a:r>
            <a:r>
              <a:rPr lang="en-US" altLang="zh-CN" sz="1400" dirty="0" smtClean="0"/>
              <a:t>, </a:t>
            </a:r>
            <a:r>
              <a:rPr lang="zh-CN" altLang="en-US" sz="1400" dirty="0" smtClean="0"/>
              <a:t>另外一般还要设置保存数据的目录。</a:t>
            </a:r>
            <a:endParaRPr lang="en-US" altLang="zh-CN" sz="1400" dirty="0" smtClean="0"/>
          </a:p>
          <a:p>
            <a:pPr lvl="2"/>
            <a:r>
              <a:rPr lang="nb-NO" altLang="zh-CN" dirty="0" err="1" smtClean="0"/>
              <a:t>zkServers</a:t>
            </a:r>
            <a:r>
              <a:rPr lang="nb-NO" altLang="zh-CN" dirty="0" smtClean="0"/>
              <a:t>=100.0.0.1:2181,100.0.0.2:2181,100.0.0.3:2181</a:t>
            </a:r>
          </a:p>
          <a:p>
            <a:pPr lvl="1"/>
            <a:r>
              <a:rPr kumimoji="1" lang="zh-CN" altLang="en-US" sz="1400" dirty="0" smtClean="0"/>
              <a:t>如果对于在一台服务器上运行多个</a:t>
            </a:r>
            <a:r>
              <a:rPr kumimoji="1" lang="en-US" altLang="zh-CN" sz="1400" dirty="0" err="1" smtClean="0"/>
              <a:t>bookkie</a:t>
            </a:r>
            <a:r>
              <a:rPr kumimoji="1" lang="zh-CN" altLang="en-US" sz="1400" dirty="0" smtClean="0"/>
              <a:t>的情况，需要如下处理</a:t>
            </a:r>
            <a:endParaRPr kumimoji="1" lang="en-US" altLang="zh-CN" sz="1400" dirty="0" smtClean="0"/>
          </a:p>
          <a:p>
            <a:pPr lvl="2"/>
            <a:r>
              <a:rPr kumimoji="1" lang="zh-CN" altLang="en-US" dirty="0" smtClean="0"/>
              <a:t>将</a:t>
            </a:r>
            <a:r>
              <a:rPr kumimoji="1" lang="en-US" altLang="zh-CN" dirty="0" err="1" smtClean="0"/>
              <a:t>bk_server.conf</a:t>
            </a:r>
            <a:r>
              <a:rPr kumimoji="1" lang="zh-CN" altLang="en-US" dirty="0" smtClean="0"/>
              <a:t>复制多份，每份一个名字，比如</a:t>
            </a:r>
            <a:r>
              <a:rPr kumimoji="1" lang="en-US" altLang="zh-CN" dirty="0" smtClean="0"/>
              <a:t>bk1.conf, bk2.conf, bk3.conf</a:t>
            </a:r>
          </a:p>
          <a:p>
            <a:pPr lvl="2"/>
            <a:r>
              <a:rPr kumimoji="1" lang="zh-CN" altLang="en-US" dirty="0" smtClean="0"/>
              <a:t>修改每一份的监听端口：</a:t>
            </a:r>
            <a:r>
              <a:rPr lang="en-US" altLang="zh-CN" dirty="0" err="1"/>
              <a:t>bookiePort</a:t>
            </a:r>
            <a:r>
              <a:rPr lang="en-US" altLang="zh-CN" dirty="0"/>
              <a:t>=3182</a:t>
            </a:r>
          </a:p>
          <a:p>
            <a:pPr lvl="2"/>
            <a:r>
              <a:rPr kumimoji="1" lang="zh-CN" altLang="en-US" dirty="0" smtClean="0"/>
              <a:t>修改每一份的数据目录：</a:t>
            </a:r>
            <a:r>
              <a:rPr lang="en-US" altLang="zh-CN" dirty="0" err="1"/>
              <a:t>journalDirectories</a:t>
            </a:r>
            <a:r>
              <a:rPr lang="en-US" altLang="zh-CN" dirty="0"/>
              <a:t>=/</a:t>
            </a:r>
            <a:r>
              <a:rPr lang="en-US" altLang="zh-CN" dirty="0" smtClean="0"/>
              <a:t>Users/</a:t>
            </a:r>
            <a:r>
              <a:rPr lang="en-US" altLang="zh-CN" dirty="0" err="1" smtClean="0"/>
              <a:t>zhengxiangyang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appSdk</a:t>
            </a:r>
            <a:r>
              <a:rPr lang="en-US" altLang="zh-CN" dirty="0" smtClean="0"/>
              <a:t>/bookkeeper-server-4.7.0/data2/</a:t>
            </a:r>
            <a:r>
              <a:rPr lang="en-US" altLang="zh-CN" dirty="0" err="1" smtClean="0"/>
              <a:t>txn</a:t>
            </a:r>
            <a:r>
              <a:rPr lang="en-US" altLang="zh-CN" dirty="0" smtClean="0"/>
              <a:t>-logs</a:t>
            </a:r>
            <a:r>
              <a:rPr lang="zh-CN" altLang="en-US" dirty="0" smtClean="0"/>
              <a:t> 以及 </a:t>
            </a:r>
            <a:r>
              <a:rPr lang="en-US" altLang="zh-CN" dirty="0" err="1"/>
              <a:t>ledgerDirectories</a:t>
            </a:r>
            <a:r>
              <a:rPr lang="en-US" altLang="zh-CN" dirty="0"/>
              <a:t>=/Users/</a:t>
            </a:r>
            <a:r>
              <a:rPr lang="en-US" altLang="zh-CN" dirty="0" err="1"/>
              <a:t>zhengxiangyang</a:t>
            </a:r>
            <a:r>
              <a:rPr lang="en-US" altLang="zh-CN" dirty="0"/>
              <a:t>/</a:t>
            </a:r>
            <a:r>
              <a:rPr lang="en-US" altLang="zh-CN" dirty="0" err="1"/>
              <a:t>appSdk</a:t>
            </a:r>
            <a:r>
              <a:rPr lang="en-US" altLang="zh-CN" dirty="0"/>
              <a:t>/bookkeeper-server-4.7.0/data2/ledgers</a:t>
            </a:r>
          </a:p>
          <a:p>
            <a:pPr lvl="2"/>
            <a:r>
              <a:rPr lang="zh-CN" altLang="en-US" dirty="0" smtClean="0"/>
              <a:t>用</a:t>
            </a:r>
            <a:r>
              <a:rPr lang="en-US" altLang="zh-CN" dirty="0" err="1" smtClean="0"/>
              <a:t>bookkeepers.sh</a:t>
            </a:r>
            <a:r>
              <a:rPr lang="zh-CN" altLang="en-US" dirty="0" smtClean="0"/>
              <a:t>脚本启动，脚本里面的内容如下</a:t>
            </a:r>
            <a:r>
              <a:rPr lang="en-US" altLang="zh-CN" dirty="0" smtClean="0"/>
              <a:t>,</a:t>
            </a:r>
            <a:r>
              <a:rPr lang="zh-CN" altLang="en-US" dirty="0" smtClean="0"/>
              <a:t>可以根据自己的情况自己修改：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330726" y="4114800"/>
            <a:ext cx="8800699" cy="21236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export BOOKIE_CONF=/Users/</a:t>
            </a:r>
            <a:r>
              <a:rPr lang="en-US" altLang="zh-CN" sz="1200" dirty="0" err="1">
                <a:solidFill>
                  <a:srgbClr val="00B050"/>
                </a:solidFill>
              </a:rPr>
              <a:t>zhengxiangyang</a:t>
            </a:r>
            <a:r>
              <a:rPr lang="en-US" altLang="zh-CN" sz="1200" dirty="0">
                <a:solidFill>
                  <a:srgbClr val="00B050"/>
                </a:solidFill>
              </a:rPr>
              <a:t>/</a:t>
            </a:r>
            <a:r>
              <a:rPr lang="en-US" altLang="zh-CN" sz="1200" dirty="0" err="1">
                <a:solidFill>
                  <a:srgbClr val="00B050"/>
                </a:solidFill>
              </a:rPr>
              <a:t>appSdk</a:t>
            </a:r>
            <a:r>
              <a:rPr lang="en-US" altLang="zh-CN" sz="1200" dirty="0">
                <a:solidFill>
                  <a:srgbClr val="00B050"/>
                </a:solidFill>
              </a:rPr>
              <a:t>/bookkeeper-server-4.7.0/</a:t>
            </a:r>
            <a:r>
              <a:rPr lang="en-US" altLang="zh-CN" sz="1200" dirty="0" err="1">
                <a:solidFill>
                  <a:srgbClr val="00B050"/>
                </a:solidFill>
              </a:rPr>
              <a:t>conf</a:t>
            </a:r>
            <a:r>
              <a:rPr lang="en-US" altLang="zh-CN" sz="1200" dirty="0">
                <a:solidFill>
                  <a:srgbClr val="00B050"/>
                </a:solidFill>
              </a:rPr>
              <a:t>/bk1.conf</a:t>
            </a:r>
          </a:p>
          <a:p>
            <a:r>
              <a:rPr lang="en-US" altLang="zh-CN" sz="1200" dirty="0">
                <a:solidFill>
                  <a:srgbClr val="00B050"/>
                </a:solidFill>
              </a:rPr>
              <a:t>export BOOKIE_LOG_CONF=/Users/</a:t>
            </a:r>
            <a:r>
              <a:rPr lang="en-US" altLang="zh-CN" sz="1200" dirty="0" err="1">
                <a:solidFill>
                  <a:srgbClr val="00B050"/>
                </a:solidFill>
              </a:rPr>
              <a:t>zhengxiangyang</a:t>
            </a:r>
            <a:r>
              <a:rPr lang="en-US" altLang="zh-CN" sz="1200" dirty="0">
                <a:solidFill>
                  <a:srgbClr val="00B050"/>
                </a:solidFill>
              </a:rPr>
              <a:t>/</a:t>
            </a:r>
            <a:r>
              <a:rPr lang="en-US" altLang="zh-CN" sz="1200" dirty="0" err="1">
                <a:solidFill>
                  <a:srgbClr val="00B050"/>
                </a:solidFill>
              </a:rPr>
              <a:t>appSdk</a:t>
            </a:r>
            <a:r>
              <a:rPr lang="en-US" altLang="zh-CN" sz="1200" dirty="0">
                <a:solidFill>
                  <a:srgbClr val="00B050"/>
                </a:solidFill>
              </a:rPr>
              <a:t>/bookkeeper-server-4.7.0/</a:t>
            </a:r>
            <a:r>
              <a:rPr lang="en-US" altLang="zh-CN" sz="1200" dirty="0" err="1">
                <a:solidFill>
                  <a:srgbClr val="00B050"/>
                </a:solidFill>
              </a:rPr>
              <a:t>conf</a:t>
            </a:r>
            <a:r>
              <a:rPr lang="en-US" altLang="zh-CN" sz="1200" dirty="0">
                <a:solidFill>
                  <a:srgbClr val="00B050"/>
                </a:solidFill>
              </a:rPr>
              <a:t>/log4j_1.properties</a:t>
            </a:r>
          </a:p>
          <a:p>
            <a:r>
              <a:rPr lang="en-US" altLang="zh-CN" sz="1200" dirty="0" err="1">
                <a:solidFill>
                  <a:srgbClr val="00B050"/>
                </a:solidFill>
              </a:rPr>
              <a:t>nohup</a:t>
            </a:r>
            <a:r>
              <a:rPr lang="en-US" altLang="zh-CN" sz="1200" dirty="0">
                <a:solidFill>
                  <a:srgbClr val="00B050"/>
                </a:solidFill>
              </a:rPr>
              <a:t> ./bookkeeper bookie 1&gt;bk1_stdout.log 2&gt;bk1_stderr.log&amp;</a:t>
            </a:r>
          </a:p>
          <a:p>
            <a:r>
              <a:rPr lang="en-US" altLang="zh-CN" sz="1200" dirty="0">
                <a:solidFill>
                  <a:srgbClr val="00B050"/>
                </a:solidFill>
              </a:rPr>
              <a:t/>
            </a:r>
            <a:br>
              <a:rPr lang="en-US" altLang="zh-CN" sz="1200" dirty="0">
                <a:solidFill>
                  <a:srgbClr val="00B050"/>
                </a:solidFill>
              </a:rPr>
            </a:br>
            <a:r>
              <a:rPr lang="en-US" altLang="zh-CN" sz="1200" dirty="0">
                <a:solidFill>
                  <a:srgbClr val="00B050"/>
                </a:solidFill>
              </a:rPr>
              <a:t>export BOOKIE_CONF=/Users/</a:t>
            </a:r>
            <a:r>
              <a:rPr lang="en-US" altLang="zh-CN" sz="1200" dirty="0" err="1">
                <a:solidFill>
                  <a:srgbClr val="00B050"/>
                </a:solidFill>
              </a:rPr>
              <a:t>zhengxiangyang</a:t>
            </a:r>
            <a:r>
              <a:rPr lang="en-US" altLang="zh-CN" sz="1200" dirty="0">
                <a:solidFill>
                  <a:srgbClr val="00B050"/>
                </a:solidFill>
              </a:rPr>
              <a:t>/</a:t>
            </a:r>
            <a:r>
              <a:rPr lang="en-US" altLang="zh-CN" sz="1200" dirty="0" err="1">
                <a:solidFill>
                  <a:srgbClr val="00B050"/>
                </a:solidFill>
              </a:rPr>
              <a:t>appSdk</a:t>
            </a:r>
            <a:r>
              <a:rPr lang="en-US" altLang="zh-CN" sz="1200" dirty="0">
                <a:solidFill>
                  <a:srgbClr val="00B050"/>
                </a:solidFill>
              </a:rPr>
              <a:t>/bookkeeper-server-4.7.0/</a:t>
            </a:r>
            <a:r>
              <a:rPr lang="en-US" altLang="zh-CN" sz="1200" dirty="0" err="1">
                <a:solidFill>
                  <a:srgbClr val="00B050"/>
                </a:solidFill>
              </a:rPr>
              <a:t>conf</a:t>
            </a:r>
            <a:r>
              <a:rPr lang="en-US" altLang="zh-CN" sz="1200" dirty="0">
                <a:solidFill>
                  <a:srgbClr val="00B050"/>
                </a:solidFill>
              </a:rPr>
              <a:t>/bk2.conf</a:t>
            </a:r>
          </a:p>
          <a:p>
            <a:r>
              <a:rPr lang="en-US" altLang="zh-CN" sz="1200" dirty="0">
                <a:solidFill>
                  <a:srgbClr val="00B050"/>
                </a:solidFill>
              </a:rPr>
              <a:t>export BOOKIE_LOG_CONF=/Users/</a:t>
            </a:r>
            <a:r>
              <a:rPr lang="en-US" altLang="zh-CN" sz="1200" dirty="0" err="1">
                <a:solidFill>
                  <a:srgbClr val="00B050"/>
                </a:solidFill>
              </a:rPr>
              <a:t>zhengxiangyang</a:t>
            </a:r>
            <a:r>
              <a:rPr lang="en-US" altLang="zh-CN" sz="1200" dirty="0">
                <a:solidFill>
                  <a:srgbClr val="00B050"/>
                </a:solidFill>
              </a:rPr>
              <a:t>/</a:t>
            </a:r>
            <a:r>
              <a:rPr lang="en-US" altLang="zh-CN" sz="1200" dirty="0" err="1">
                <a:solidFill>
                  <a:srgbClr val="00B050"/>
                </a:solidFill>
              </a:rPr>
              <a:t>appSdk</a:t>
            </a:r>
            <a:r>
              <a:rPr lang="en-US" altLang="zh-CN" sz="1200" dirty="0">
                <a:solidFill>
                  <a:srgbClr val="00B050"/>
                </a:solidFill>
              </a:rPr>
              <a:t>/bookkeeper-server-4.7.0/</a:t>
            </a:r>
            <a:r>
              <a:rPr lang="en-US" altLang="zh-CN" sz="1200" dirty="0" err="1">
                <a:solidFill>
                  <a:srgbClr val="00B050"/>
                </a:solidFill>
              </a:rPr>
              <a:t>conf</a:t>
            </a:r>
            <a:r>
              <a:rPr lang="en-US" altLang="zh-CN" sz="1200" dirty="0">
                <a:solidFill>
                  <a:srgbClr val="00B050"/>
                </a:solidFill>
              </a:rPr>
              <a:t>/log4j_2.properties</a:t>
            </a:r>
          </a:p>
          <a:p>
            <a:r>
              <a:rPr lang="en-US" altLang="zh-CN" sz="1200" dirty="0" err="1">
                <a:solidFill>
                  <a:srgbClr val="00B050"/>
                </a:solidFill>
              </a:rPr>
              <a:t>nohup</a:t>
            </a:r>
            <a:r>
              <a:rPr lang="en-US" altLang="zh-CN" sz="1200" dirty="0">
                <a:solidFill>
                  <a:srgbClr val="00B050"/>
                </a:solidFill>
              </a:rPr>
              <a:t> ./bookkeeper bookie 1&gt;bk2_stdout.log 2&gt;bk2_stderr.log&amp;</a:t>
            </a:r>
          </a:p>
          <a:p>
            <a:r>
              <a:rPr lang="en-US" altLang="zh-CN" sz="1200" dirty="0">
                <a:solidFill>
                  <a:srgbClr val="00B050"/>
                </a:solidFill>
              </a:rPr>
              <a:t/>
            </a:r>
            <a:br>
              <a:rPr lang="en-US" altLang="zh-CN" sz="1200" dirty="0">
                <a:solidFill>
                  <a:srgbClr val="00B050"/>
                </a:solidFill>
              </a:rPr>
            </a:br>
            <a:r>
              <a:rPr lang="en-US" altLang="zh-CN" sz="1200" dirty="0">
                <a:solidFill>
                  <a:srgbClr val="00B050"/>
                </a:solidFill>
              </a:rPr>
              <a:t>export BOOKIE_CONF=/Users/</a:t>
            </a:r>
            <a:r>
              <a:rPr lang="en-US" altLang="zh-CN" sz="1200" dirty="0" err="1">
                <a:solidFill>
                  <a:srgbClr val="00B050"/>
                </a:solidFill>
              </a:rPr>
              <a:t>zhengxiangyang</a:t>
            </a:r>
            <a:r>
              <a:rPr lang="en-US" altLang="zh-CN" sz="1200" dirty="0">
                <a:solidFill>
                  <a:srgbClr val="00B050"/>
                </a:solidFill>
              </a:rPr>
              <a:t>/</a:t>
            </a:r>
            <a:r>
              <a:rPr lang="en-US" altLang="zh-CN" sz="1200" dirty="0" err="1">
                <a:solidFill>
                  <a:srgbClr val="00B050"/>
                </a:solidFill>
              </a:rPr>
              <a:t>appSdk</a:t>
            </a:r>
            <a:r>
              <a:rPr lang="en-US" altLang="zh-CN" sz="1200" dirty="0">
                <a:solidFill>
                  <a:srgbClr val="00B050"/>
                </a:solidFill>
              </a:rPr>
              <a:t>/bookkeeper-server-4.7.0/</a:t>
            </a:r>
            <a:r>
              <a:rPr lang="en-US" altLang="zh-CN" sz="1200" dirty="0" err="1">
                <a:solidFill>
                  <a:srgbClr val="00B050"/>
                </a:solidFill>
              </a:rPr>
              <a:t>conf</a:t>
            </a:r>
            <a:r>
              <a:rPr lang="en-US" altLang="zh-CN" sz="1200" dirty="0">
                <a:solidFill>
                  <a:srgbClr val="00B050"/>
                </a:solidFill>
              </a:rPr>
              <a:t>/bk3.conf</a:t>
            </a:r>
          </a:p>
          <a:p>
            <a:r>
              <a:rPr lang="en-US" altLang="zh-CN" sz="1200" dirty="0">
                <a:solidFill>
                  <a:srgbClr val="00B050"/>
                </a:solidFill>
              </a:rPr>
              <a:t>export BOOKIE_LOG_CONF=/Users/</a:t>
            </a:r>
            <a:r>
              <a:rPr lang="en-US" altLang="zh-CN" sz="1200" dirty="0" err="1">
                <a:solidFill>
                  <a:srgbClr val="00B050"/>
                </a:solidFill>
              </a:rPr>
              <a:t>zhengxiangyang</a:t>
            </a:r>
            <a:r>
              <a:rPr lang="en-US" altLang="zh-CN" sz="1200" dirty="0">
                <a:solidFill>
                  <a:srgbClr val="00B050"/>
                </a:solidFill>
              </a:rPr>
              <a:t>/</a:t>
            </a:r>
            <a:r>
              <a:rPr lang="en-US" altLang="zh-CN" sz="1200" dirty="0" err="1">
                <a:solidFill>
                  <a:srgbClr val="00B050"/>
                </a:solidFill>
              </a:rPr>
              <a:t>appSdk</a:t>
            </a:r>
            <a:r>
              <a:rPr lang="en-US" altLang="zh-CN" sz="1200" dirty="0">
                <a:solidFill>
                  <a:srgbClr val="00B050"/>
                </a:solidFill>
              </a:rPr>
              <a:t>/bookkeeper-server-4.7.0/</a:t>
            </a:r>
            <a:r>
              <a:rPr lang="en-US" altLang="zh-CN" sz="1200" dirty="0" err="1">
                <a:solidFill>
                  <a:srgbClr val="00B050"/>
                </a:solidFill>
              </a:rPr>
              <a:t>conf</a:t>
            </a:r>
            <a:r>
              <a:rPr lang="en-US" altLang="zh-CN" sz="1200" dirty="0">
                <a:solidFill>
                  <a:srgbClr val="00B050"/>
                </a:solidFill>
              </a:rPr>
              <a:t>/log4j_3.properties</a:t>
            </a:r>
          </a:p>
          <a:p>
            <a:r>
              <a:rPr lang="en-US" altLang="zh-CN" sz="1200" dirty="0" err="1">
                <a:solidFill>
                  <a:srgbClr val="00B050"/>
                </a:solidFill>
              </a:rPr>
              <a:t>nohup</a:t>
            </a:r>
            <a:r>
              <a:rPr lang="en-US" altLang="zh-CN" sz="1200" dirty="0">
                <a:solidFill>
                  <a:srgbClr val="00B050"/>
                </a:solidFill>
              </a:rPr>
              <a:t> ./bookkeeper bookie 1&gt;bk3_stdout.log 2&gt;bk3_stderr.log&amp;</a:t>
            </a:r>
          </a:p>
        </p:txBody>
      </p:sp>
    </p:spTree>
    <p:extLst>
      <p:ext uri="{BB962C8B-B14F-4D97-AF65-F5344CB8AC3E}">
        <p14:creationId xmlns:p14="http://schemas.microsoft.com/office/powerpoint/2010/main" val="176794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54864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Bookkeeper</a:t>
            </a:r>
            <a:r>
              <a:rPr kumimoji="1" lang="zh-CN" altLang="en-US" dirty="0"/>
              <a:t>安装配置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）</a:t>
            </a:r>
            <a:r>
              <a:rPr kumimoji="1" lang="en-US" altLang="zh-CN" dirty="0"/>
              <a:t>---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2601" y="548640"/>
            <a:ext cx="10131425" cy="2948093"/>
          </a:xfrm>
        </p:spPr>
        <p:txBody>
          <a:bodyPr/>
          <a:lstStyle/>
          <a:p>
            <a:r>
              <a:rPr kumimoji="1" lang="en-US" altLang="zh-CN" dirty="0" smtClean="0"/>
              <a:t>Cluster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metadata</a:t>
            </a:r>
            <a:r>
              <a:rPr kumimoji="1" lang="zh-CN" altLang="en-US" dirty="0" smtClean="0"/>
              <a:t> 配置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bookkeeper</a:t>
            </a:r>
            <a:r>
              <a:rPr kumimoji="1" lang="zh-CN" altLang="en-US" dirty="0" smtClean="0"/>
              <a:t>的集群需要在</a:t>
            </a:r>
            <a:r>
              <a:rPr kumimoji="1" lang="en-US" altLang="zh-CN" dirty="0" smtClean="0"/>
              <a:t>zookeeper</a:t>
            </a:r>
            <a:r>
              <a:rPr kumimoji="1" lang="zh-CN" altLang="en-US" dirty="0" smtClean="0"/>
              <a:t>中写入一些初始化数据，官方文档称为</a:t>
            </a:r>
            <a:r>
              <a:rPr lang="en-US" altLang="zh-CN" b="1" dirty="0"/>
              <a:t>Cluster metadata setup</a:t>
            </a:r>
          </a:p>
          <a:p>
            <a:pPr lvl="1"/>
            <a:r>
              <a:rPr lang="zh-CN" altLang="en-US" dirty="0" smtClean="0"/>
              <a:t>在配置好</a:t>
            </a:r>
            <a:r>
              <a:rPr lang="en-US" altLang="zh-CN" dirty="0" smtClean="0"/>
              <a:t>zookeeper </a:t>
            </a:r>
            <a:r>
              <a:rPr lang="en-US" altLang="zh-CN" dirty="0" err="1" smtClean="0"/>
              <a:t>connectString</a:t>
            </a:r>
            <a:r>
              <a:rPr lang="en-US" altLang="zh-CN" dirty="0" smtClean="0"/>
              <a:t>  </a:t>
            </a:r>
            <a:r>
              <a:rPr lang="zh-CN" altLang="en-US" dirty="0" smtClean="0"/>
              <a:t>的服务器上，执行</a:t>
            </a:r>
            <a:r>
              <a:rPr lang="en-US" altLang="zh-CN" dirty="0" smtClean="0"/>
              <a:t> </a:t>
            </a:r>
            <a:r>
              <a:rPr lang="en-US" altLang="zh-CN" dirty="0"/>
              <a:t>bookkeeper-server/bin/bookkeeper shell </a:t>
            </a:r>
            <a:r>
              <a:rPr lang="en-US" altLang="zh-CN" dirty="0" err="1" smtClean="0"/>
              <a:t>initnewcluster</a:t>
            </a:r>
            <a:r>
              <a:rPr lang="zh-CN" altLang="en-US" dirty="0" smtClean="0"/>
              <a:t> 就可以完成</a:t>
            </a:r>
            <a:r>
              <a:rPr lang="en-US" altLang="zh-CN" b="1" dirty="0"/>
              <a:t>Cluster metadata </a:t>
            </a:r>
            <a:r>
              <a:rPr lang="en-US" altLang="zh-CN" b="1" dirty="0" smtClean="0"/>
              <a:t>setup</a:t>
            </a:r>
          </a:p>
          <a:p>
            <a:pPr lvl="1"/>
            <a:r>
              <a:rPr kumimoji="1" lang="zh-CN" altLang="en-US" b="1" dirty="0" smtClean="0"/>
              <a:t>设置</a:t>
            </a:r>
            <a:r>
              <a:rPr kumimoji="1" lang="en-US" altLang="zh-CN" b="1" dirty="0" smtClean="0"/>
              <a:t>pigeon</a:t>
            </a:r>
            <a:r>
              <a:rPr kumimoji="1" lang="zh-CN" altLang="en-US" b="1" dirty="0" smtClean="0"/>
              <a:t>需要用到的</a:t>
            </a:r>
            <a:r>
              <a:rPr kumimoji="1" lang="en-US" altLang="zh-CN" b="1" dirty="0" smtClean="0"/>
              <a:t>namespace</a:t>
            </a:r>
            <a:r>
              <a:rPr lang="en-US" altLang="zh-CN" dirty="0" smtClean="0"/>
              <a:t>./</a:t>
            </a:r>
            <a:r>
              <a:rPr lang="en-US" altLang="zh-CN" dirty="0" err="1"/>
              <a:t>dlog</a:t>
            </a:r>
            <a:r>
              <a:rPr lang="en-US" altLang="zh-CN" dirty="0"/>
              <a:t> admin bind  -l /pigeon40ledgers -s 127.0.0.1:2181 -c </a:t>
            </a:r>
            <a:r>
              <a:rPr lang="en-US" altLang="zh-CN" dirty="0" err="1"/>
              <a:t>distributedlog</a:t>
            </a:r>
            <a:r>
              <a:rPr lang="en-US" altLang="zh-CN" dirty="0"/>
              <a:t>://</a:t>
            </a:r>
            <a:r>
              <a:rPr lang="en-US" altLang="zh-CN" dirty="0" smtClean="0"/>
              <a:t>127.0.0.1:2181/pigeon40namespace</a:t>
            </a:r>
          </a:p>
          <a:p>
            <a:pPr lvl="1"/>
            <a:r>
              <a:rPr kumimoji="1" lang="zh-CN" altLang="en-US" dirty="0" smtClean="0"/>
              <a:t>上面的代码我们放到</a:t>
            </a:r>
            <a:r>
              <a:rPr kumimoji="1" lang="en-US" altLang="zh-CN" dirty="0" err="1" smtClean="0"/>
              <a:t>init_pigeon_cluster.sh</a:t>
            </a:r>
            <a:r>
              <a:rPr kumimoji="1" lang="zh-CN" altLang="en-US" dirty="0" smtClean="0"/>
              <a:t>中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87120" y="3230880"/>
            <a:ext cx="10251440" cy="138499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export BOOKIE_CONF=/Users/</a:t>
            </a:r>
            <a:r>
              <a:rPr lang="en-US" altLang="zh-CN" sz="1200" dirty="0" err="1">
                <a:solidFill>
                  <a:srgbClr val="00B050"/>
                </a:solidFill>
              </a:rPr>
              <a:t>zhengxiangyang</a:t>
            </a:r>
            <a:r>
              <a:rPr lang="en-US" altLang="zh-CN" sz="1200" dirty="0">
                <a:solidFill>
                  <a:srgbClr val="00B050"/>
                </a:solidFill>
              </a:rPr>
              <a:t>/</a:t>
            </a:r>
            <a:r>
              <a:rPr lang="en-US" altLang="zh-CN" sz="1200" dirty="0" err="1">
                <a:solidFill>
                  <a:srgbClr val="00B050"/>
                </a:solidFill>
              </a:rPr>
              <a:t>appSdk</a:t>
            </a:r>
            <a:r>
              <a:rPr lang="en-US" altLang="zh-CN" sz="1200" dirty="0">
                <a:solidFill>
                  <a:srgbClr val="00B050"/>
                </a:solidFill>
              </a:rPr>
              <a:t>/bookkeeper-server-4.7.0/</a:t>
            </a:r>
            <a:r>
              <a:rPr lang="en-US" altLang="zh-CN" sz="1200" dirty="0" err="1">
                <a:solidFill>
                  <a:srgbClr val="00B050"/>
                </a:solidFill>
              </a:rPr>
              <a:t>conf</a:t>
            </a:r>
            <a:r>
              <a:rPr lang="en-US" altLang="zh-CN" sz="1200" dirty="0">
                <a:solidFill>
                  <a:srgbClr val="00B050"/>
                </a:solidFill>
              </a:rPr>
              <a:t>/bk1.conf</a:t>
            </a:r>
          </a:p>
          <a:p>
            <a:r>
              <a:rPr lang="en-US" altLang="zh-CN" sz="1200" dirty="0">
                <a:solidFill>
                  <a:srgbClr val="00B050"/>
                </a:solidFill>
              </a:rPr>
              <a:t>export BOOKIE_LOG_CONF=/Users/</a:t>
            </a:r>
            <a:r>
              <a:rPr lang="en-US" altLang="zh-CN" sz="1200" dirty="0" err="1">
                <a:solidFill>
                  <a:srgbClr val="00B050"/>
                </a:solidFill>
              </a:rPr>
              <a:t>zhengxiangyang</a:t>
            </a:r>
            <a:r>
              <a:rPr lang="en-US" altLang="zh-CN" sz="1200" dirty="0">
                <a:solidFill>
                  <a:srgbClr val="00B050"/>
                </a:solidFill>
              </a:rPr>
              <a:t>/</a:t>
            </a:r>
            <a:r>
              <a:rPr lang="en-US" altLang="zh-CN" sz="1200" dirty="0" err="1">
                <a:solidFill>
                  <a:srgbClr val="00B050"/>
                </a:solidFill>
              </a:rPr>
              <a:t>appSdk</a:t>
            </a:r>
            <a:r>
              <a:rPr lang="en-US" altLang="zh-CN" sz="1200" dirty="0">
                <a:solidFill>
                  <a:srgbClr val="00B050"/>
                </a:solidFill>
              </a:rPr>
              <a:t>/bookkeeper-server-4.7.0/</a:t>
            </a:r>
            <a:r>
              <a:rPr lang="en-US" altLang="zh-CN" sz="1200" dirty="0" err="1">
                <a:solidFill>
                  <a:srgbClr val="00B050"/>
                </a:solidFill>
              </a:rPr>
              <a:t>conf</a:t>
            </a:r>
            <a:r>
              <a:rPr lang="en-US" altLang="zh-CN" sz="1200" dirty="0">
                <a:solidFill>
                  <a:srgbClr val="00B050"/>
                </a:solidFill>
              </a:rPr>
              <a:t>/log4j_1.properties</a:t>
            </a:r>
          </a:p>
          <a:p>
            <a:r>
              <a:rPr lang="en-US" altLang="zh-CN" sz="1200" dirty="0">
                <a:solidFill>
                  <a:srgbClr val="00B050"/>
                </a:solidFill>
              </a:rPr>
              <a:t>./bookkeeper shell </a:t>
            </a:r>
            <a:r>
              <a:rPr lang="en-US" altLang="zh-CN" sz="1200" dirty="0" err="1">
                <a:solidFill>
                  <a:srgbClr val="00B050"/>
                </a:solidFill>
              </a:rPr>
              <a:t>initnewcluster</a:t>
            </a:r>
            <a:endParaRPr lang="en-US" altLang="zh-CN" sz="1200" dirty="0">
              <a:solidFill>
                <a:srgbClr val="00B050"/>
              </a:solidFill>
            </a:endParaRPr>
          </a:p>
          <a:p>
            <a:r>
              <a:rPr lang="en-US" altLang="zh-CN" sz="1200" dirty="0">
                <a:solidFill>
                  <a:srgbClr val="00B050"/>
                </a:solidFill>
              </a:rPr>
              <a:t>./</a:t>
            </a:r>
            <a:r>
              <a:rPr lang="en-US" altLang="zh-CN" sz="1200" dirty="0" err="1">
                <a:solidFill>
                  <a:srgbClr val="00B050"/>
                </a:solidFill>
              </a:rPr>
              <a:t>dlog</a:t>
            </a:r>
            <a:r>
              <a:rPr lang="en-US" altLang="zh-CN" sz="1200" dirty="0">
                <a:solidFill>
                  <a:srgbClr val="00B050"/>
                </a:solidFill>
              </a:rPr>
              <a:t> admin bind -l /pigeon40ledgers -s 127.0.0.1:2181 -c </a:t>
            </a:r>
            <a:r>
              <a:rPr lang="en-US" altLang="zh-CN" sz="1200" dirty="0" err="1">
                <a:solidFill>
                  <a:srgbClr val="00B050"/>
                </a:solidFill>
              </a:rPr>
              <a:t>distributedlog</a:t>
            </a:r>
            <a:r>
              <a:rPr lang="en-US" altLang="zh-CN" sz="1200" dirty="0">
                <a:solidFill>
                  <a:srgbClr val="00B050"/>
                </a:solidFill>
              </a:rPr>
              <a:t>://127.0.0.1:2181/pigeon40namespace</a:t>
            </a:r>
          </a:p>
          <a:p>
            <a:r>
              <a:rPr lang="en-US" altLang="zh-CN" sz="1200" dirty="0">
                <a:solidFill>
                  <a:srgbClr val="00B050"/>
                </a:solidFill>
              </a:rPr>
              <a:t/>
            </a:r>
            <a:br>
              <a:rPr lang="en-US" altLang="zh-CN" sz="1200" dirty="0">
                <a:solidFill>
                  <a:srgbClr val="00B050"/>
                </a:solidFill>
              </a:rPr>
            </a:br>
            <a:r>
              <a:rPr lang="en-US" altLang="zh-CN" sz="1200" dirty="0">
                <a:solidFill>
                  <a:srgbClr val="00B050"/>
                </a:solidFill>
              </a:rPr>
              <a:t/>
            </a:r>
            <a:br>
              <a:rPr lang="en-US" altLang="zh-CN" sz="1200" dirty="0">
                <a:solidFill>
                  <a:srgbClr val="00B050"/>
                </a:solidFill>
              </a:rPr>
            </a:br>
            <a:endParaRPr lang="en-US" altLang="zh-CN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46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天体</Template>
  <TotalTime>2462</TotalTime>
  <Words>1431</Words>
  <Application>Microsoft Macintosh PowerPoint</Application>
  <PresentationFormat>宽屏</PresentationFormat>
  <Paragraphs>105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Calibri</vt:lpstr>
      <vt:lpstr>Calibri Light</vt:lpstr>
      <vt:lpstr>DengXian</vt:lpstr>
      <vt:lpstr>Mangal</vt:lpstr>
      <vt:lpstr>宋体</vt:lpstr>
      <vt:lpstr>Arial</vt:lpstr>
      <vt:lpstr>天体</vt:lpstr>
      <vt:lpstr>Pigeon40高可用集群安装与配置</vt:lpstr>
      <vt:lpstr>PowerPoint 演示文稿</vt:lpstr>
      <vt:lpstr>系统架构原理 – 部署架构</vt:lpstr>
      <vt:lpstr>系统架构原理 --- 数据复制</vt:lpstr>
      <vt:lpstr>系统架构原理 --- 高可用性</vt:lpstr>
      <vt:lpstr>服务器端配置</vt:lpstr>
      <vt:lpstr>安装启动zookeeper</vt:lpstr>
      <vt:lpstr>Bookkeeper安装配置（1）--- 运行</vt:lpstr>
      <vt:lpstr>Bookkeeper安装配置（2）--- 配置</vt:lpstr>
      <vt:lpstr>ZooKeeper中创建Pigeon集群</vt:lpstr>
      <vt:lpstr>启动pigeon服务器</vt:lpstr>
      <vt:lpstr>Pigeon 配置文件说明</vt:lpstr>
      <vt:lpstr>客户端的配置</vt:lpstr>
      <vt:lpstr>现有系统的升级 --- 客户端</vt:lpstr>
      <vt:lpstr>服务器端升级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Pigeon40高可用集群安装与配置</dc:title>
  <dc:creator>Zheng XiangYang</dc:creator>
  <cp:lastModifiedBy>Zheng XiangYang</cp:lastModifiedBy>
  <cp:revision>48</cp:revision>
  <dcterms:created xsi:type="dcterms:W3CDTF">2018-06-29T03:09:52Z</dcterms:created>
  <dcterms:modified xsi:type="dcterms:W3CDTF">2018-07-04T16:31:02Z</dcterms:modified>
</cp:coreProperties>
</file>